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85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E75F-43BE-4C51-A1D0-2C4B30DAB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3E8C4-E0D5-48E0-B8E1-F98E8AB2FF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45906-C954-41E1-BFB3-BB46464E8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EB033-BBD2-4499-B3A2-BFC95B18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83980-524D-493A-9D11-44F8F5CD5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8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0701-60F2-4DE8-848D-5CB06697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026A-50EE-4F1A-B4D4-33746B3D1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EEC95-F174-4EE3-BB31-8F0B7F9E1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F3E85-8A3E-4533-B4FD-128E4DAE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4AE40-ABBE-461E-9EC4-1736BEEA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1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09C7D-1058-49C0-9B4F-3391F613B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EEF00-AC7A-4EAD-A4F5-A9219ABB1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1857E-1CE1-4CEB-9CCC-8593F1EA2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3699E-1614-4D1A-A00C-57CFB73F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627B8-0BED-4478-BE01-6794DA8C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3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CA09-6008-44C0-94D5-68C8ADBC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4D175-02E8-4A7F-A51B-0BFE78568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BC991-EA07-41B6-8F8A-944AFC759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D9C6D-0EE2-4A66-AC6D-A32F9406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56B1E-8744-43E1-AF47-39B343523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6A021-4E44-4FEC-885F-C329924C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30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2220E-1A5A-4DDA-AF56-93F660D4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2B408-9FC5-4AB0-B421-A34FFEA1D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ECCFBA-6CCA-43F6-9135-4CC057C3A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98D870-DA97-4B3F-A2B9-23E2499B0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FFF97-D130-497E-89C1-FC1D223D3B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74856F-1908-4270-A4DF-8EC537ACB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BF8A3E-9EB5-403E-9B9E-3D6164A57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C24AEE-273F-44BE-BD7F-5F20ABBA9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4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8157-B359-43ED-AD23-DA42B481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9CC27F-971D-4772-A0A2-57D0D22E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4DB4A5-C20D-4F7F-9FFC-93326E4F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7569-02E3-43B3-B542-3E9C3A15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46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FF80C5-CE19-4F06-A5E0-4C24764A9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B89B65-09C1-4EA5-B109-70BB4F5A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9D4D4-3A43-4501-824A-70E30E5B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92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2A41-DBEE-460E-BB2F-993B73A1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1DCBE-A702-4497-A265-A234A1DBD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B0742-562B-4483-BC08-E0751B2F6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E2A1C-1E36-4D74-9EC4-BF34EFA7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E98F8-DD13-43D6-A898-95D46C617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8F453-481D-483D-B61C-91227413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54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2A53-5A76-4868-A40C-C3ECBA5E4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40B4AD-3D2A-45B0-932D-1566A9BFC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F2A7D-7173-475A-BFE4-56D8A0174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6C3A3-F01E-4472-B58C-AF224DE2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228C8-A700-4751-B9AF-A84F2487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B7321-B058-4C89-91A4-01C051F73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2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4ACF-1042-4539-96B6-7515E0C4C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E0AAF-E791-40CA-9E26-BC8BE79B2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1A567-D3A7-4680-92C1-48F00F14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5CDEF-2468-49E0-906E-4F73023C1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0847A-AB3D-4BCE-9813-90F4AEEFB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73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6113E2-0A1E-42B8-AFED-1AD88CEE3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2F8FE-BF15-4FB1-B89D-6DB500AFA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90EF2-E902-4401-8E4F-3533C7DA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BE1DE-7C30-4ADE-B605-0F2B4661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B6665-710F-49B7-91FF-0CD292C6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264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E83486-7128-495D-895C-2474D5A7A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73988-A8DA-4F67-8A71-6B83910A4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3093B-163D-49E8-A575-B7B5A4EEB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5332-715A-4C4B-8A98-36AC6A9DC0FC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8E484-BD3A-44C1-B98F-8CFF3B38A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62172-06FE-4E0A-9FD1-5C70E97CE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887EA-4CFD-4C00-88E9-8053C9495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25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53F7-BE90-4044-AFD7-FD2D6642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587"/>
            <a:ext cx="9144000" cy="1703326"/>
          </a:xfrm>
        </p:spPr>
        <p:txBody>
          <a:bodyPr>
            <a:normAutofit/>
          </a:bodyPr>
          <a:lstStyle/>
          <a:p>
            <a:r>
              <a:rPr lang="en-US" sz="8000" i="1" u="sng" dirty="0"/>
              <a:t>PicoStream</a:t>
            </a:r>
            <a:br>
              <a:rPr lang="en-US" dirty="0"/>
            </a:br>
            <a:r>
              <a:rPr lang="en-US" sz="3100" dirty="0"/>
              <a:t>The Small Turbine with a BIG Future</a:t>
            </a:r>
            <a:endParaRPr lang="en-GB" sz="3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26F4C5-C3F9-45A1-9067-923E1D6D4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410" y="2942641"/>
            <a:ext cx="5171415" cy="2913230"/>
          </a:xfrm>
          <a:prstGeom prst="rect">
            <a:avLst/>
          </a:prstGeom>
          <a:ln w="41275" cmpd="sng">
            <a:solidFill>
              <a:schemeClr val="tx1"/>
            </a:solidFill>
          </a:ln>
          <a:effectLst>
            <a:softEdge rad="381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1AD875-CAD9-4660-B00C-EADBCCA7BC31}"/>
              </a:ext>
            </a:extLst>
          </p:cNvPr>
          <p:cNvSpPr txBox="1"/>
          <p:nvPr/>
        </p:nvSpPr>
        <p:spPr>
          <a:xfrm>
            <a:off x="585044" y="2372266"/>
            <a:ext cx="49533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00FF"/>
                </a:solidFill>
              </a:rPr>
              <a:t>KEY BENEFITS</a:t>
            </a:r>
          </a:p>
          <a:p>
            <a:pPr algn="ctr"/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Benign to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Up to 1kW of reliable power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80% + Efficiency factor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Quick and Easy to install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Affordable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Produces electricity 24 hours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More consistent power than solar and wind!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Suitable for Homes or Businesses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Low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Easy to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Very small footprint (3 square metres)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Only needs 0.5m of water drop 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D2099-DD8A-45F9-9A0A-C2607065C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520" y="187327"/>
            <a:ext cx="2912703" cy="6924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862B16-7242-4289-838E-3B9B889B1B0F}"/>
              </a:ext>
            </a:extLst>
          </p:cNvPr>
          <p:cNvSpPr txBox="1"/>
          <p:nvPr/>
        </p:nvSpPr>
        <p:spPr>
          <a:xfrm>
            <a:off x="9144876" y="973991"/>
            <a:ext cx="2741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solidFill>
                  <a:srgbClr val="0000FF"/>
                </a:solidFill>
              </a:rPr>
              <a:t>Contact: Hydro@hallidays.com</a:t>
            </a:r>
            <a:endParaRPr lang="en-GB" sz="1600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43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11DF9-D334-42B5-BB0A-23C00FF5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771"/>
            <a:ext cx="10515600" cy="700953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More reliable and consistent than Solar panels or Wind turbines</a:t>
            </a:r>
            <a:endParaRPr lang="en-GB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9F705-AC45-4CE5-BA5C-EDF17EA89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7395" y="1209059"/>
            <a:ext cx="2199688" cy="4267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Weir/Sluice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FC942-F15A-4AA0-9D62-D5F8EA0A8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95368" y="1235061"/>
            <a:ext cx="2707447" cy="3747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Fast Water Channel</a:t>
            </a:r>
            <a:endParaRPr lang="en-GB" b="1" dirty="0">
              <a:solidFill>
                <a:srgbClr val="0000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EEF934-879E-4B67-B3A1-AA90BD4E1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44" y="1638443"/>
            <a:ext cx="4501221" cy="33748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D90398-9FDC-4C1F-B6AC-194E0F16C0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" t="39492" r="376" b="-4611"/>
          <a:stretch/>
        </p:blipFill>
        <p:spPr>
          <a:xfrm>
            <a:off x="6837416" y="1635773"/>
            <a:ext cx="4209466" cy="36548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7E2E31-D5AE-43CB-9531-5FE2D49A62E9}"/>
              </a:ext>
            </a:extLst>
          </p:cNvPr>
          <p:cNvSpPr txBox="1"/>
          <p:nvPr/>
        </p:nvSpPr>
        <p:spPr>
          <a:xfrm>
            <a:off x="935347" y="5048776"/>
            <a:ext cx="4754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needs 0.5m Drop in water height (head)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Channel width 1.3 metres minimum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Suitable water flow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78EDB9-5EF2-4A22-8411-D19DF104E22B}"/>
              </a:ext>
            </a:extLst>
          </p:cNvPr>
          <p:cNvSpPr txBox="1"/>
          <p:nvPr/>
        </p:nvSpPr>
        <p:spPr>
          <a:xfrm>
            <a:off x="6755432" y="5048776"/>
            <a:ext cx="45012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 flowing water (1.8m/s velocity 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drop in water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Turbine floats on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Channel depth 0.6m minimum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Channel width 1.3 metres minimum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Suitable mounting/attachment point(s)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1944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02CF74-425C-4024-9B79-6E9D326C6377}"/>
              </a:ext>
            </a:extLst>
          </p:cNvPr>
          <p:cNvSpPr txBox="1"/>
          <p:nvPr/>
        </p:nvSpPr>
        <p:spPr>
          <a:xfrm>
            <a:off x="3034277" y="122198"/>
            <a:ext cx="612344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latin typeface="+mj-lt"/>
              </a:rPr>
              <a:t>Economic &amp; Environmental Benefits</a:t>
            </a:r>
          </a:p>
          <a:p>
            <a:pPr algn="ctr"/>
            <a:endParaRPr lang="en-GB" sz="24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025698-30EC-4651-B5FB-D7BB35E839EB}"/>
              </a:ext>
            </a:extLst>
          </p:cNvPr>
          <p:cNvSpPr txBox="1"/>
          <p:nvPr/>
        </p:nvSpPr>
        <p:spPr>
          <a:xfrm>
            <a:off x="446366" y="1742127"/>
            <a:ext cx="65048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</a:rPr>
              <a:t>Friendly to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not require any major construction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major Environment Agency Licensing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</a:rPr>
              <a:t>Easy to transport and install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Fits into existing water channels (weirs/sluices)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Produces electricity during day and night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charge a battery bank for off-grid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</a:rPr>
              <a:t>Fantastic ‘peace of mind’ back-up generator in bad weather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small physical footprint – Only 3.25sqm or 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charge Electric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</a:rPr>
              <a:t>Can significantly reduce your winter electricity usage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Adds value to your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</a:rPr>
              <a:t>Superior financial returns than a 5kW solar array!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replace a small diesel generator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Hit your Net Zero Carbon targets &amp; reduce your carbon footprint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Great ethical investment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68BF5-B974-4F62-845D-59204BF1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173" y="1555978"/>
            <a:ext cx="3206638" cy="24049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262CA6-956F-4298-8AC3-37E89555D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172" y="4134104"/>
            <a:ext cx="3206637" cy="24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82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DF0DF54-C4C9-4726-BCFA-C5FDA8236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872120"/>
              </p:ext>
            </p:extLst>
          </p:nvPr>
        </p:nvGraphicFramePr>
        <p:xfrm>
          <a:off x="1297927" y="2305783"/>
          <a:ext cx="9525364" cy="3767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341">
                  <a:extLst>
                    <a:ext uri="{9D8B030D-6E8A-4147-A177-3AD203B41FA5}">
                      <a16:colId xmlns:a16="http://schemas.microsoft.com/office/drawing/2014/main" val="2087963045"/>
                    </a:ext>
                  </a:extLst>
                </a:gridCol>
                <a:gridCol w="2381341">
                  <a:extLst>
                    <a:ext uri="{9D8B030D-6E8A-4147-A177-3AD203B41FA5}">
                      <a16:colId xmlns:a16="http://schemas.microsoft.com/office/drawing/2014/main" val="3788174540"/>
                    </a:ext>
                  </a:extLst>
                </a:gridCol>
                <a:gridCol w="2381341">
                  <a:extLst>
                    <a:ext uri="{9D8B030D-6E8A-4147-A177-3AD203B41FA5}">
                      <a16:colId xmlns:a16="http://schemas.microsoft.com/office/drawing/2014/main" val="2086611934"/>
                    </a:ext>
                  </a:extLst>
                </a:gridCol>
                <a:gridCol w="2381341">
                  <a:extLst>
                    <a:ext uri="{9D8B030D-6E8A-4147-A177-3AD203B41FA5}">
                      <a16:colId xmlns:a16="http://schemas.microsoft.com/office/drawing/2014/main" val="186622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58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System Power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600 Watts</a:t>
                      </a:r>
                      <a:endParaRPr lang="en-GB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5kW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2kW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01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Efficiency Factor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400" b="1" dirty="0">
                          <a:solidFill>
                            <a:srgbClr val="0000FF"/>
                          </a:solidFill>
                        </a:rPr>
                        <a:t>85%</a:t>
                      </a:r>
                      <a:endParaRPr lang="en-GB" sz="2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10%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25%</a:t>
                      </a:r>
                      <a:endParaRPr lang="en-GB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9052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Annual System Power Output (kWh)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4,468</a:t>
                      </a:r>
                      <a:endParaRPr lang="en-GB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4,380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4,380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6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Daily System Output (kWh)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12.2</a:t>
                      </a:r>
                      <a:endParaRPr lang="en-GB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12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Physical Space Required (sq metres)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GB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32+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20+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7416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30507F0-0D18-4BD1-8E1F-1D1064DEB139}"/>
              </a:ext>
            </a:extLst>
          </p:cNvPr>
          <p:cNvSpPr txBox="1"/>
          <p:nvPr/>
        </p:nvSpPr>
        <p:spPr>
          <a:xfrm>
            <a:off x="1100385" y="249744"/>
            <a:ext cx="99912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 small 600 Watt </a:t>
            </a:r>
            <a:r>
              <a:rPr lang="en-US" sz="2800" dirty="0">
                <a:solidFill>
                  <a:srgbClr val="0000FF"/>
                </a:solidFill>
              </a:rPr>
              <a:t>PicoStream Turbine produces MORE electricity than a 5kW Solar Panel Array Or a 2kW Wind turbine!</a:t>
            </a:r>
          </a:p>
          <a:p>
            <a:pPr algn="ctr"/>
            <a:r>
              <a:rPr lang="en-US" sz="2800" dirty="0"/>
              <a:t>Fantastic Efficiency</a:t>
            </a:r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47CA7A-75C8-4E57-921F-2C8B653478A4}"/>
              </a:ext>
            </a:extLst>
          </p:cNvPr>
          <p:cNvSpPr txBox="1"/>
          <p:nvPr/>
        </p:nvSpPr>
        <p:spPr>
          <a:xfrm>
            <a:off x="4116004" y="2434821"/>
            <a:ext cx="148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PicoStream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C4FB0-FF22-42F2-8C87-F01B3A37B5BC}"/>
              </a:ext>
            </a:extLst>
          </p:cNvPr>
          <p:cNvSpPr txBox="1"/>
          <p:nvPr/>
        </p:nvSpPr>
        <p:spPr>
          <a:xfrm>
            <a:off x="6886892" y="2434821"/>
            <a:ext cx="72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Solar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A00AA-C7E5-4AD6-91D0-557D79CF1A22}"/>
              </a:ext>
            </a:extLst>
          </p:cNvPr>
          <p:cNvSpPr txBox="1"/>
          <p:nvPr/>
        </p:nvSpPr>
        <p:spPr>
          <a:xfrm>
            <a:off x="9331793" y="2434821"/>
            <a:ext cx="72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Wind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693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334</Words>
  <Application>Microsoft Office PowerPoint</Application>
  <PresentationFormat>Widescreen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PicoStream The Small Turbine with a BIG Future</vt:lpstr>
      <vt:lpstr>More reliable and consistent than Solar panels or Wind turbines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PicoStream The New Fish Friendly Hydropower Generator</dc:title>
  <dc:creator>Rich</dc:creator>
  <cp:lastModifiedBy>Rich</cp:lastModifiedBy>
  <cp:revision>11</cp:revision>
  <dcterms:created xsi:type="dcterms:W3CDTF">2021-12-03T13:07:40Z</dcterms:created>
  <dcterms:modified xsi:type="dcterms:W3CDTF">2022-03-17T15:26:59Z</dcterms:modified>
</cp:coreProperties>
</file>