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355600" rtl="0" fontAlgn="auto" latinLnBrk="0" hangingPunct="0">
      <a:lnSpc>
        <a:spcPct val="100000"/>
      </a:lnSpc>
      <a:spcBef>
        <a:spcPts val="4700"/>
      </a:spcBef>
      <a:spcAft>
        <a:spcPts val="0"/>
      </a:spcAft>
      <a:buClrTx/>
      <a:buSzTx/>
      <a:buFontTx/>
      <a:buNone/>
      <a:tabLst/>
      <a:defRPr b="0" baseline="0" cap="none" i="0" spc="0" strike="noStrike" sz="4000" u="none" kumimoji="0" normalizeH="0">
        <a:ln>
          <a:noFill/>
        </a:ln>
        <a:solidFill>
          <a:srgbClr val="53585F"/>
        </a:solidFill>
        <a:effectLst/>
        <a:uFillTx/>
        <a:latin typeface="+mj-lt"/>
        <a:ea typeface="+mj-ea"/>
        <a:cs typeface="+mj-cs"/>
        <a:sym typeface="Helvetica"/>
      </a:defRPr>
    </a:lvl1pPr>
    <a:lvl2pPr marL="0" marR="0" indent="0" algn="l" defTabSz="355600" rtl="0" fontAlgn="auto" latinLnBrk="0" hangingPunct="0">
      <a:lnSpc>
        <a:spcPct val="100000"/>
      </a:lnSpc>
      <a:spcBef>
        <a:spcPts val="4700"/>
      </a:spcBef>
      <a:spcAft>
        <a:spcPts val="0"/>
      </a:spcAft>
      <a:buClrTx/>
      <a:buSzTx/>
      <a:buFontTx/>
      <a:buNone/>
      <a:tabLst/>
      <a:defRPr b="0" baseline="0" cap="none" i="0" spc="0" strike="noStrike" sz="4000" u="none" kumimoji="0" normalizeH="0">
        <a:ln>
          <a:noFill/>
        </a:ln>
        <a:solidFill>
          <a:srgbClr val="53585F"/>
        </a:solidFill>
        <a:effectLst/>
        <a:uFillTx/>
        <a:latin typeface="+mj-lt"/>
        <a:ea typeface="+mj-ea"/>
        <a:cs typeface="+mj-cs"/>
        <a:sym typeface="Helvetica"/>
      </a:defRPr>
    </a:lvl2pPr>
    <a:lvl3pPr marL="0" marR="0" indent="0" algn="l" defTabSz="355600" rtl="0" fontAlgn="auto" latinLnBrk="0" hangingPunct="0">
      <a:lnSpc>
        <a:spcPct val="100000"/>
      </a:lnSpc>
      <a:spcBef>
        <a:spcPts val="4700"/>
      </a:spcBef>
      <a:spcAft>
        <a:spcPts val="0"/>
      </a:spcAft>
      <a:buClrTx/>
      <a:buSzTx/>
      <a:buFontTx/>
      <a:buNone/>
      <a:tabLst/>
      <a:defRPr b="0" baseline="0" cap="none" i="0" spc="0" strike="noStrike" sz="4000" u="none" kumimoji="0" normalizeH="0">
        <a:ln>
          <a:noFill/>
        </a:ln>
        <a:solidFill>
          <a:srgbClr val="53585F"/>
        </a:solidFill>
        <a:effectLst/>
        <a:uFillTx/>
        <a:latin typeface="+mj-lt"/>
        <a:ea typeface="+mj-ea"/>
        <a:cs typeface="+mj-cs"/>
        <a:sym typeface="Helvetica"/>
      </a:defRPr>
    </a:lvl3pPr>
    <a:lvl4pPr marL="0" marR="0" indent="0" algn="l" defTabSz="355600" rtl="0" fontAlgn="auto" latinLnBrk="0" hangingPunct="0">
      <a:lnSpc>
        <a:spcPct val="100000"/>
      </a:lnSpc>
      <a:spcBef>
        <a:spcPts val="4700"/>
      </a:spcBef>
      <a:spcAft>
        <a:spcPts val="0"/>
      </a:spcAft>
      <a:buClrTx/>
      <a:buSzTx/>
      <a:buFontTx/>
      <a:buNone/>
      <a:tabLst/>
      <a:defRPr b="0" baseline="0" cap="none" i="0" spc="0" strike="noStrike" sz="4000" u="none" kumimoji="0" normalizeH="0">
        <a:ln>
          <a:noFill/>
        </a:ln>
        <a:solidFill>
          <a:srgbClr val="53585F"/>
        </a:solidFill>
        <a:effectLst/>
        <a:uFillTx/>
        <a:latin typeface="+mj-lt"/>
        <a:ea typeface="+mj-ea"/>
        <a:cs typeface="+mj-cs"/>
        <a:sym typeface="Helvetica"/>
      </a:defRPr>
    </a:lvl4pPr>
    <a:lvl5pPr marL="0" marR="0" indent="0" algn="l" defTabSz="355600" rtl="0" fontAlgn="auto" latinLnBrk="0" hangingPunct="0">
      <a:lnSpc>
        <a:spcPct val="100000"/>
      </a:lnSpc>
      <a:spcBef>
        <a:spcPts val="4700"/>
      </a:spcBef>
      <a:spcAft>
        <a:spcPts val="0"/>
      </a:spcAft>
      <a:buClrTx/>
      <a:buSzTx/>
      <a:buFontTx/>
      <a:buNone/>
      <a:tabLst/>
      <a:defRPr b="0" baseline="0" cap="none" i="0" spc="0" strike="noStrike" sz="4000" u="none" kumimoji="0" normalizeH="0">
        <a:ln>
          <a:noFill/>
        </a:ln>
        <a:solidFill>
          <a:srgbClr val="53585F"/>
        </a:solidFill>
        <a:effectLst/>
        <a:uFillTx/>
        <a:latin typeface="+mj-lt"/>
        <a:ea typeface="+mj-ea"/>
        <a:cs typeface="+mj-cs"/>
        <a:sym typeface="Helvetica"/>
      </a:defRPr>
    </a:lvl5pPr>
    <a:lvl6pPr marL="0" marR="0" indent="0" algn="l" defTabSz="355600" rtl="0" fontAlgn="auto" latinLnBrk="0" hangingPunct="0">
      <a:lnSpc>
        <a:spcPct val="100000"/>
      </a:lnSpc>
      <a:spcBef>
        <a:spcPts val="4700"/>
      </a:spcBef>
      <a:spcAft>
        <a:spcPts val="0"/>
      </a:spcAft>
      <a:buClrTx/>
      <a:buSzTx/>
      <a:buFontTx/>
      <a:buNone/>
      <a:tabLst/>
      <a:defRPr b="0" baseline="0" cap="none" i="0" spc="0" strike="noStrike" sz="4000" u="none" kumimoji="0" normalizeH="0">
        <a:ln>
          <a:noFill/>
        </a:ln>
        <a:solidFill>
          <a:srgbClr val="53585F"/>
        </a:solidFill>
        <a:effectLst/>
        <a:uFillTx/>
        <a:latin typeface="+mj-lt"/>
        <a:ea typeface="+mj-ea"/>
        <a:cs typeface="+mj-cs"/>
        <a:sym typeface="Helvetica"/>
      </a:defRPr>
    </a:lvl6pPr>
    <a:lvl7pPr marL="0" marR="0" indent="0" algn="l" defTabSz="355600" rtl="0" fontAlgn="auto" latinLnBrk="0" hangingPunct="0">
      <a:lnSpc>
        <a:spcPct val="100000"/>
      </a:lnSpc>
      <a:spcBef>
        <a:spcPts val="4700"/>
      </a:spcBef>
      <a:spcAft>
        <a:spcPts val="0"/>
      </a:spcAft>
      <a:buClrTx/>
      <a:buSzTx/>
      <a:buFontTx/>
      <a:buNone/>
      <a:tabLst/>
      <a:defRPr b="0" baseline="0" cap="none" i="0" spc="0" strike="noStrike" sz="4000" u="none" kumimoji="0" normalizeH="0">
        <a:ln>
          <a:noFill/>
        </a:ln>
        <a:solidFill>
          <a:srgbClr val="53585F"/>
        </a:solidFill>
        <a:effectLst/>
        <a:uFillTx/>
        <a:latin typeface="+mj-lt"/>
        <a:ea typeface="+mj-ea"/>
        <a:cs typeface="+mj-cs"/>
        <a:sym typeface="Helvetica"/>
      </a:defRPr>
    </a:lvl7pPr>
    <a:lvl8pPr marL="0" marR="0" indent="0" algn="l" defTabSz="355600" rtl="0" fontAlgn="auto" latinLnBrk="0" hangingPunct="0">
      <a:lnSpc>
        <a:spcPct val="100000"/>
      </a:lnSpc>
      <a:spcBef>
        <a:spcPts val="4700"/>
      </a:spcBef>
      <a:spcAft>
        <a:spcPts val="0"/>
      </a:spcAft>
      <a:buClrTx/>
      <a:buSzTx/>
      <a:buFontTx/>
      <a:buNone/>
      <a:tabLst/>
      <a:defRPr b="0" baseline="0" cap="none" i="0" spc="0" strike="noStrike" sz="4000" u="none" kumimoji="0" normalizeH="0">
        <a:ln>
          <a:noFill/>
        </a:ln>
        <a:solidFill>
          <a:srgbClr val="53585F"/>
        </a:solidFill>
        <a:effectLst/>
        <a:uFillTx/>
        <a:latin typeface="+mj-lt"/>
        <a:ea typeface="+mj-ea"/>
        <a:cs typeface="+mj-cs"/>
        <a:sym typeface="Helvetica"/>
      </a:defRPr>
    </a:lvl8pPr>
    <a:lvl9pPr marL="0" marR="0" indent="0" algn="l" defTabSz="355600" rtl="0" fontAlgn="auto" latinLnBrk="0" hangingPunct="0">
      <a:lnSpc>
        <a:spcPct val="100000"/>
      </a:lnSpc>
      <a:spcBef>
        <a:spcPts val="4700"/>
      </a:spcBef>
      <a:spcAft>
        <a:spcPts val="0"/>
      </a:spcAft>
      <a:buClrTx/>
      <a:buSzTx/>
      <a:buFontTx/>
      <a:buNone/>
      <a:tabLst/>
      <a:defRPr b="0" baseline="0" cap="none" i="0" spc="0" strike="noStrike" sz="4000" u="none" kumimoji="0" normalizeH="0">
        <a:ln>
          <a:noFill/>
        </a:ln>
        <a:solidFill>
          <a:srgbClr val="53585F"/>
        </a:solidFill>
        <a:effectLst/>
        <a:uFillTx/>
        <a:latin typeface="+mj-lt"/>
        <a:ea typeface="+mj-ea"/>
        <a:cs typeface="+mj-cs"/>
        <a:sym typeface="Helvetica"/>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53585F"/>
        </a:fontRef>
        <a:srgbClr val="53585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FE2E6"/>
          </a:solidFill>
        </a:fill>
      </a:tcStyle>
    </a:wholeTbl>
    <a:band2H>
      <a:tcTxStyle b="def" i="def"/>
      <a:tcStyle>
        <a:tcBdr/>
        <a:fill>
          <a:solidFill>
            <a:srgbClr val="EFF1F3"/>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53585F"/>
        </a:fontRef>
        <a:srgbClr val="53585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CE6E0"/>
          </a:solidFill>
        </a:fill>
      </a:tcStyle>
    </a:wholeTbl>
    <a:band2H>
      <a:tcTxStyle b="def" i="def"/>
      <a:tcStyle>
        <a:tcBdr/>
        <a:fill>
          <a:solidFill>
            <a:srgbClr val="EEF3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53585F"/>
        </a:fontRef>
        <a:srgbClr val="53585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6DCE4"/>
          </a:solidFill>
        </a:fill>
      </a:tcStyle>
    </a:wholeTbl>
    <a:band2H>
      <a:tcTxStyle b="def" i="def"/>
      <a:tcStyle>
        <a:tcBdr/>
        <a:fill>
          <a:solidFill>
            <a:srgbClr val="F3EEF2"/>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53585F"/>
        </a:fontRef>
        <a:srgbClr val="53585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53585F"/>
        </a:fontRef>
        <a:srgbClr val="53585F"/>
      </a:tcTxStyle>
      <a:tcStyle>
        <a:tcBdr>
          <a:left>
            <a:ln w="12700" cap="flat">
              <a:noFill/>
              <a:miter lim="400000"/>
            </a:ln>
          </a:left>
          <a:right>
            <a:ln w="12700" cap="flat">
              <a:noFill/>
              <a:miter lim="400000"/>
            </a:ln>
          </a:right>
          <a:top>
            <a:ln w="50800" cap="flat">
              <a:solidFill>
                <a:srgbClr val="53585F"/>
              </a:solidFill>
              <a:prstDash val="solid"/>
              <a:round/>
            </a:ln>
          </a:top>
          <a:bottom>
            <a:ln w="25400" cap="flat">
              <a:solidFill>
                <a:srgbClr val="53585F"/>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53585F"/>
              </a:solidFill>
              <a:prstDash val="solid"/>
              <a:round/>
            </a:ln>
          </a:top>
          <a:bottom>
            <a:ln w="25400" cap="flat">
              <a:solidFill>
                <a:srgbClr val="53585F"/>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53585F"/>
        </a:fontRef>
        <a:srgbClr val="53585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0D1"/>
          </a:solidFill>
        </a:fill>
      </a:tcStyle>
    </a:wholeTbl>
    <a:band2H>
      <a:tcTxStyle b="def" i="def"/>
      <a:tcStyle>
        <a:tcBdr/>
        <a:fill>
          <a:solidFill>
            <a:srgbClr val="E9E9E9"/>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53585F"/>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53585F"/>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53585F"/>
          </a:solidFill>
        </a:fill>
      </a:tcStyle>
    </a:firstRow>
  </a:tblStyle>
  <a:tblStyle styleId="{2708684C-4D16-4618-839F-0558EEFCDFE6}" styleName="">
    <a:tblBg/>
    <a:wholeTbl>
      <a:tcTxStyle b="off" i="off">
        <a:fontRef idx="major">
          <a:srgbClr val="53585F"/>
        </a:fontRef>
        <a:srgbClr val="53585F"/>
      </a:tcTxStyle>
      <a:tcStyle>
        <a:tcBdr>
          <a:left>
            <a:ln w="12700" cap="flat">
              <a:solidFill>
                <a:srgbClr val="53585F"/>
              </a:solidFill>
              <a:prstDash val="solid"/>
              <a:round/>
            </a:ln>
          </a:left>
          <a:right>
            <a:ln w="12700" cap="flat">
              <a:solidFill>
                <a:srgbClr val="53585F"/>
              </a:solidFill>
              <a:prstDash val="solid"/>
              <a:round/>
            </a:ln>
          </a:right>
          <a:top>
            <a:ln w="12700" cap="flat">
              <a:solidFill>
                <a:srgbClr val="53585F"/>
              </a:solidFill>
              <a:prstDash val="solid"/>
              <a:round/>
            </a:ln>
          </a:top>
          <a:bottom>
            <a:ln w="12700" cap="flat">
              <a:solidFill>
                <a:srgbClr val="53585F"/>
              </a:solidFill>
              <a:prstDash val="solid"/>
              <a:round/>
            </a:ln>
          </a:bottom>
          <a:insideH>
            <a:ln w="12700" cap="flat">
              <a:solidFill>
                <a:srgbClr val="53585F"/>
              </a:solidFill>
              <a:prstDash val="solid"/>
              <a:round/>
            </a:ln>
          </a:insideH>
          <a:insideV>
            <a:ln w="12700" cap="flat">
              <a:solidFill>
                <a:srgbClr val="53585F"/>
              </a:solidFill>
              <a:prstDash val="solid"/>
              <a:round/>
            </a:ln>
          </a:insideV>
        </a:tcBdr>
        <a:fill>
          <a:solidFill>
            <a:srgbClr val="53585F">
              <a:alpha val="20000"/>
            </a:srgbClr>
          </a:solidFill>
        </a:fill>
      </a:tcStyle>
    </a:wholeTbl>
    <a:band2H>
      <a:tcTxStyle b="def" i="def"/>
      <a:tcStyle>
        <a:tcBdr/>
        <a:fill>
          <a:solidFill>
            <a:srgbClr val="FFFFFF"/>
          </a:solidFill>
        </a:fill>
      </a:tcStyle>
    </a:band2H>
    <a:firstCol>
      <a:tcTxStyle b="on" i="off">
        <a:fontRef idx="major">
          <a:srgbClr val="53585F"/>
        </a:fontRef>
        <a:srgbClr val="53585F"/>
      </a:tcTxStyle>
      <a:tcStyle>
        <a:tcBdr>
          <a:left>
            <a:ln w="12700" cap="flat">
              <a:solidFill>
                <a:srgbClr val="53585F"/>
              </a:solidFill>
              <a:prstDash val="solid"/>
              <a:round/>
            </a:ln>
          </a:left>
          <a:right>
            <a:ln w="12700" cap="flat">
              <a:solidFill>
                <a:srgbClr val="53585F"/>
              </a:solidFill>
              <a:prstDash val="solid"/>
              <a:round/>
            </a:ln>
          </a:right>
          <a:top>
            <a:ln w="12700" cap="flat">
              <a:solidFill>
                <a:srgbClr val="53585F"/>
              </a:solidFill>
              <a:prstDash val="solid"/>
              <a:round/>
            </a:ln>
          </a:top>
          <a:bottom>
            <a:ln w="12700" cap="flat">
              <a:solidFill>
                <a:srgbClr val="53585F"/>
              </a:solidFill>
              <a:prstDash val="solid"/>
              <a:round/>
            </a:ln>
          </a:bottom>
          <a:insideH>
            <a:ln w="12700" cap="flat">
              <a:solidFill>
                <a:srgbClr val="53585F"/>
              </a:solidFill>
              <a:prstDash val="solid"/>
              <a:round/>
            </a:ln>
          </a:insideH>
          <a:insideV>
            <a:ln w="12700" cap="flat">
              <a:solidFill>
                <a:srgbClr val="53585F"/>
              </a:solidFill>
              <a:prstDash val="solid"/>
              <a:round/>
            </a:ln>
          </a:insideV>
        </a:tcBdr>
        <a:fill>
          <a:solidFill>
            <a:srgbClr val="53585F">
              <a:alpha val="20000"/>
            </a:srgbClr>
          </a:solidFill>
        </a:fill>
      </a:tcStyle>
    </a:firstCol>
    <a:lastRow>
      <a:tcTxStyle b="on" i="off">
        <a:fontRef idx="major">
          <a:srgbClr val="53585F"/>
        </a:fontRef>
        <a:srgbClr val="53585F"/>
      </a:tcTxStyle>
      <a:tcStyle>
        <a:tcBdr>
          <a:left>
            <a:ln w="12700" cap="flat">
              <a:solidFill>
                <a:srgbClr val="53585F"/>
              </a:solidFill>
              <a:prstDash val="solid"/>
              <a:round/>
            </a:ln>
          </a:left>
          <a:right>
            <a:ln w="12700" cap="flat">
              <a:solidFill>
                <a:srgbClr val="53585F"/>
              </a:solidFill>
              <a:prstDash val="solid"/>
              <a:round/>
            </a:ln>
          </a:right>
          <a:top>
            <a:ln w="50800" cap="flat">
              <a:solidFill>
                <a:srgbClr val="53585F"/>
              </a:solidFill>
              <a:prstDash val="solid"/>
              <a:round/>
            </a:ln>
          </a:top>
          <a:bottom>
            <a:ln w="12700" cap="flat">
              <a:solidFill>
                <a:srgbClr val="53585F"/>
              </a:solidFill>
              <a:prstDash val="solid"/>
              <a:round/>
            </a:ln>
          </a:bottom>
          <a:insideH>
            <a:ln w="12700" cap="flat">
              <a:solidFill>
                <a:srgbClr val="53585F"/>
              </a:solidFill>
              <a:prstDash val="solid"/>
              <a:round/>
            </a:ln>
          </a:insideH>
          <a:insideV>
            <a:ln w="12700" cap="flat">
              <a:solidFill>
                <a:srgbClr val="53585F"/>
              </a:solidFill>
              <a:prstDash val="solid"/>
              <a:round/>
            </a:ln>
          </a:insideV>
        </a:tcBdr>
        <a:fill>
          <a:noFill/>
        </a:fill>
      </a:tcStyle>
    </a:lastRow>
    <a:firstRow>
      <a:tcTxStyle b="on" i="off">
        <a:fontRef idx="major">
          <a:srgbClr val="53585F"/>
        </a:fontRef>
        <a:srgbClr val="53585F"/>
      </a:tcTxStyle>
      <a:tcStyle>
        <a:tcBdr>
          <a:left>
            <a:ln w="12700" cap="flat">
              <a:solidFill>
                <a:srgbClr val="53585F"/>
              </a:solidFill>
              <a:prstDash val="solid"/>
              <a:round/>
            </a:ln>
          </a:left>
          <a:right>
            <a:ln w="12700" cap="flat">
              <a:solidFill>
                <a:srgbClr val="53585F"/>
              </a:solidFill>
              <a:prstDash val="solid"/>
              <a:round/>
            </a:ln>
          </a:right>
          <a:top>
            <a:ln w="12700" cap="flat">
              <a:solidFill>
                <a:srgbClr val="53585F"/>
              </a:solidFill>
              <a:prstDash val="solid"/>
              <a:round/>
            </a:ln>
          </a:top>
          <a:bottom>
            <a:ln w="25400" cap="flat">
              <a:solidFill>
                <a:srgbClr val="53585F"/>
              </a:solidFill>
              <a:prstDash val="solid"/>
              <a:round/>
            </a:ln>
          </a:bottom>
          <a:insideH>
            <a:ln w="12700" cap="flat">
              <a:solidFill>
                <a:srgbClr val="53585F"/>
              </a:solidFill>
              <a:prstDash val="solid"/>
              <a:round/>
            </a:ln>
          </a:insideH>
          <a:insideV>
            <a:ln w="12700" cap="flat">
              <a:solidFill>
                <a:srgbClr val="53585F"/>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68" name="Shape 168"/>
          <p:cNvSpPr/>
          <p:nvPr>
            <p:ph type="sldImg"/>
          </p:nvPr>
        </p:nvSpPr>
        <p:spPr>
          <a:xfrm>
            <a:off x="1143000" y="685800"/>
            <a:ext cx="4572000" cy="3429000"/>
          </a:xfrm>
          <a:prstGeom prst="rect">
            <a:avLst/>
          </a:prstGeom>
        </p:spPr>
        <p:txBody>
          <a:bodyPr/>
          <a:lstStyle/>
          <a:p>
            <a:pPr/>
          </a:p>
        </p:txBody>
      </p:sp>
      <p:sp>
        <p:nvSpPr>
          <p:cNvPr id="169" name="Shape 16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el">
    <p:spTree>
      <p:nvGrpSpPr>
        <p:cNvPr id="1" name=""/>
        <p:cNvGrpSpPr/>
        <p:nvPr/>
      </p:nvGrpSpPr>
      <p:grpSpPr>
        <a:xfrm>
          <a:off x="0" y="0"/>
          <a:ext cx="0" cy="0"/>
          <a:chOff x="0" y="0"/>
          <a:chExt cx="0" cy="0"/>
        </a:xfrm>
      </p:grpSpPr>
      <p:sp>
        <p:nvSpPr>
          <p:cNvPr id="11" name="Textebene 1…"/>
          <p:cNvSpPr txBox="1"/>
          <p:nvPr>
            <p:ph type="body" sz="quarter" idx="1" hasCustomPrompt="1"/>
          </p:nvPr>
        </p:nvSpPr>
        <p:spPr>
          <a:xfrm>
            <a:off x="1206500" y="12268950"/>
            <a:ext cx="21971000" cy="660404"/>
          </a:xfrm>
          <a:prstGeom prst="rect">
            <a:avLst/>
          </a:prstGeom>
        </p:spPr>
        <p:txBody>
          <a:bodyPr lIns="45718" tIns="45718" rIns="45718" bIns="45718" anchor="b"/>
          <a:lstStyle>
            <a:lvl1pPr marL="0" indent="0" defTabSz="825500">
              <a:spcBef>
                <a:spcPts val="0"/>
              </a:spcBef>
              <a:buSzTx/>
              <a:buNone/>
              <a:defRPr sz="3300">
                <a:latin typeface="Produkt Light"/>
                <a:ea typeface="Produkt Light"/>
                <a:cs typeface="Produkt Light"/>
                <a:sym typeface="Produkt Light"/>
              </a:defRPr>
            </a:lvl1pPr>
            <a:lvl2pPr marL="834388" indent="-377188" defTabSz="825500">
              <a:spcBef>
                <a:spcPts val="0"/>
              </a:spcBef>
              <a:defRPr sz="3300">
                <a:latin typeface="Produkt Light"/>
                <a:ea typeface="Produkt Light"/>
                <a:cs typeface="Produkt Light"/>
                <a:sym typeface="Produkt Light"/>
              </a:defRPr>
            </a:lvl2pPr>
            <a:lvl3pPr marL="1291588" indent="-377188" defTabSz="825500">
              <a:spcBef>
                <a:spcPts val="0"/>
              </a:spcBef>
              <a:defRPr sz="3300">
                <a:latin typeface="Produkt Light"/>
                <a:ea typeface="Produkt Light"/>
                <a:cs typeface="Produkt Light"/>
                <a:sym typeface="Produkt Light"/>
              </a:defRPr>
            </a:lvl3pPr>
            <a:lvl4pPr marL="1748788" indent="-377188" defTabSz="825500">
              <a:spcBef>
                <a:spcPts val="0"/>
              </a:spcBef>
              <a:defRPr sz="3300">
                <a:latin typeface="Produkt Light"/>
                <a:ea typeface="Produkt Light"/>
                <a:cs typeface="Produkt Light"/>
                <a:sym typeface="Produkt Light"/>
              </a:defRPr>
            </a:lvl4pPr>
            <a:lvl5pPr marL="2205988" indent="-377188" defTabSz="825500">
              <a:spcBef>
                <a:spcPts val="0"/>
              </a:spcBef>
              <a:defRPr sz="3300">
                <a:latin typeface="Produkt Light"/>
                <a:ea typeface="Produkt Light"/>
                <a:cs typeface="Produkt Light"/>
                <a:sym typeface="Produkt Light"/>
              </a:defRPr>
            </a:lvl5pPr>
          </a:lstStyle>
          <a:p>
            <a:pPr/>
            <a:r>
              <a:t>Autor:in und Datum</a:t>
            </a:r>
          </a:p>
          <a:p>
            <a:pPr lvl="1"/>
            <a:r>
              <a:t/>
            </a:r>
          </a:p>
          <a:p>
            <a:pPr lvl="2"/>
            <a:r>
              <a:t/>
            </a:r>
          </a:p>
          <a:p>
            <a:pPr lvl="3"/>
            <a:r>
              <a:t/>
            </a:r>
          </a:p>
          <a:p>
            <a:pPr lvl="4"/>
            <a:r>
              <a:t/>
            </a:r>
          </a:p>
        </p:txBody>
      </p:sp>
      <p:sp>
        <p:nvSpPr>
          <p:cNvPr id="12" name="Textebene 1…"/>
          <p:cNvSpPr txBox="1"/>
          <p:nvPr>
            <p:ph type="body" sz="quarter" idx="21" hasCustomPrompt="1"/>
          </p:nvPr>
        </p:nvSpPr>
        <p:spPr>
          <a:xfrm>
            <a:off x="1206500" y="7353300"/>
            <a:ext cx="21971000" cy="2006600"/>
          </a:xfrm>
          <a:prstGeom prst="rect">
            <a:avLst/>
          </a:prstGeom>
        </p:spPr>
        <p:txBody>
          <a:bodyPr/>
          <a:lstStyle>
            <a:lvl1pPr marL="0" indent="0" defTabSz="825500">
              <a:spcBef>
                <a:spcPts val="0"/>
              </a:spcBef>
              <a:buSzTx/>
              <a:buNone/>
              <a:defRPr sz="7300">
                <a:latin typeface="Produkt Extralight"/>
                <a:ea typeface="Produkt Extralight"/>
                <a:cs typeface="Produkt Extralight"/>
                <a:sym typeface="Produkt Extralight"/>
              </a:defRPr>
            </a:lvl1pPr>
          </a:lstStyle>
          <a:p>
            <a:pPr/>
            <a:r>
              <a:t>Präsentationsuntertitel</a:t>
            </a:r>
          </a:p>
        </p:txBody>
      </p:sp>
      <p:sp>
        <p:nvSpPr>
          <p:cNvPr id="13" name="Titel der Präsentation"/>
          <p:cNvSpPr txBox="1"/>
          <p:nvPr>
            <p:ph type="title" hasCustomPrompt="1"/>
          </p:nvPr>
        </p:nvSpPr>
        <p:spPr>
          <a:xfrm>
            <a:off x="1206500" y="2616200"/>
            <a:ext cx="21971005" cy="4648200"/>
          </a:xfrm>
          <a:prstGeom prst="rect">
            <a:avLst/>
          </a:prstGeom>
        </p:spPr>
        <p:txBody>
          <a:bodyPr anchor="b"/>
          <a:lstStyle>
            <a:lvl1pPr defTabSz="355600">
              <a:defRPr spc="-119" sz="12000"/>
            </a:lvl1pPr>
          </a:lstStyle>
          <a:p>
            <a:pPr/>
            <a:r>
              <a:t>Titel der Präsentation</a:t>
            </a:r>
          </a:p>
        </p:txBody>
      </p:sp>
      <p:sp>
        <p:nvSpPr>
          <p:cNvPr id="14"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el &amp; Foto">
    <p:spTree>
      <p:nvGrpSpPr>
        <p:cNvPr id="1" name=""/>
        <p:cNvGrpSpPr/>
        <p:nvPr/>
      </p:nvGrpSpPr>
      <p:grpSpPr>
        <a:xfrm>
          <a:off x="0" y="0"/>
          <a:ext cx="0" cy="0"/>
          <a:chOff x="0" y="0"/>
          <a:chExt cx="0" cy="0"/>
        </a:xfrm>
      </p:grpSpPr>
      <p:sp>
        <p:nvSpPr>
          <p:cNvPr id="21" name="Futuristische, gewölbte, weiße Struktur"/>
          <p:cNvSpPr/>
          <p:nvPr>
            <p:ph type="pic" idx="21"/>
          </p:nvPr>
        </p:nvSpPr>
        <p:spPr>
          <a:xfrm>
            <a:off x="0" y="-5397500"/>
            <a:ext cx="27190700" cy="20393025"/>
          </a:xfrm>
          <a:prstGeom prst="rect">
            <a:avLst/>
          </a:prstGeom>
        </p:spPr>
        <p:txBody>
          <a:bodyPr lIns="91439" tIns="45719" rIns="91439" bIns="45719">
            <a:noAutofit/>
          </a:bodyPr>
          <a:lstStyle/>
          <a:p>
            <a:pPr/>
          </a:p>
        </p:txBody>
      </p:sp>
      <p:sp>
        <p:nvSpPr>
          <p:cNvPr id="22" name="Textebene 1…"/>
          <p:cNvSpPr txBox="1"/>
          <p:nvPr>
            <p:ph type="body" sz="quarter" idx="1" hasCustomPrompt="1"/>
          </p:nvPr>
        </p:nvSpPr>
        <p:spPr>
          <a:xfrm>
            <a:off x="1206500" y="12268200"/>
            <a:ext cx="21971000" cy="660400"/>
          </a:xfrm>
          <a:prstGeom prst="rect">
            <a:avLst/>
          </a:prstGeom>
        </p:spPr>
        <p:txBody>
          <a:bodyPr lIns="45718" tIns="45718" rIns="45718" bIns="45718" anchor="b"/>
          <a:lstStyle>
            <a:lvl1pPr marL="0" indent="0" defTabSz="825500">
              <a:spcBef>
                <a:spcPts val="0"/>
              </a:spcBef>
              <a:buSzTx/>
              <a:buNone/>
              <a:defRPr sz="3300">
                <a:latin typeface="Produkt Light"/>
                <a:ea typeface="Produkt Light"/>
                <a:cs typeface="Produkt Light"/>
                <a:sym typeface="Produkt Light"/>
              </a:defRPr>
            </a:lvl1pPr>
            <a:lvl2pPr marL="834388" indent="-377188" defTabSz="825500">
              <a:spcBef>
                <a:spcPts val="0"/>
              </a:spcBef>
              <a:defRPr sz="3300">
                <a:latin typeface="Produkt Light"/>
                <a:ea typeface="Produkt Light"/>
                <a:cs typeface="Produkt Light"/>
                <a:sym typeface="Produkt Light"/>
              </a:defRPr>
            </a:lvl2pPr>
            <a:lvl3pPr marL="1291588" indent="-377188" defTabSz="825500">
              <a:spcBef>
                <a:spcPts val="0"/>
              </a:spcBef>
              <a:defRPr sz="3300">
                <a:latin typeface="Produkt Light"/>
                <a:ea typeface="Produkt Light"/>
                <a:cs typeface="Produkt Light"/>
                <a:sym typeface="Produkt Light"/>
              </a:defRPr>
            </a:lvl3pPr>
            <a:lvl4pPr marL="1748788" indent="-377188" defTabSz="825500">
              <a:spcBef>
                <a:spcPts val="0"/>
              </a:spcBef>
              <a:defRPr sz="3300">
                <a:latin typeface="Produkt Light"/>
                <a:ea typeface="Produkt Light"/>
                <a:cs typeface="Produkt Light"/>
                <a:sym typeface="Produkt Light"/>
              </a:defRPr>
            </a:lvl4pPr>
            <a:lvl5pPr marL="2205988" indent="-377188" defTabSz="825500">
              <a:spcBef>
                <a:spcPts val="0"/>
              </a:spcBef>
              <a:defRPr sz="3300">
                <a:latin typeface="Produkt Light"/>
                <a:ea typeface="Produkt Light"/>
                <a:cs typeface="Produkt Light"/>
                <a:sym typeface="Produkt Light"/>
              </a:defRPr>
            </a:lvl5pPr>
          </a:lstStyle>
          <a:p>
            <a:pPr/>
            <a:r>
              <a:t>Autor:in und Datum</a:t>
            </a:r>
          </a:p>
          <a:p>
            <a:pPr lvl="1"/>
            <a:r>
              <a:t/>
            </a:r>
          </a:p>
          <a:p>
            <a:pPr lvl="2"/>
            <a:r>
              <a:t/>
            </a:r>
          </a:p>
          <a:p>
            <a:pPr lvl="3"/>
            <a:r>
              <a:t/>
            </a:r>
          </a:p>
          <a:p>
            <a:pPr lvl="4"/>
            <a:r>
              <a:t/>
            </a:r>
          </a:p>
        </p:txBody>
      </p:sp>
      <p:sp>
        <p:nvSpPr>
          <p:cNvPr id="23" name="Textebene 1…"/>
          <p:cNvSpPr txBox="1"/>
          <p:nvPr>
            <p:ph type="body" sz="quarter" idx="22" hasCustomPrompt="1"/>
          </p:nvPr>
        </p:nvSpPr>
        <p:spPr>
          <a:xfrm>
            <a:off x="1206500" y="7353300"/>
            <a:ext cx="21971000" cy="2006600"/>
          </a:xfrm>
          <a:prstGeom prst="rect">
            <a:avLst/>
          </a:prstGeom>
        </p:spPr>
        <p:txBody>
          <a:bodyPr/>
          <a:lstStyle>
            <a:lvl1pPr marL="0" indent="0" defTabSz="825500">
              <a:spcBef>
                <a:spcPts val="0"/>
              </a:spcBef>
              <a:buSzTx/>
              <a:buNone/>
              <a:defRPr sz="7300">
                <a:latin typeface="Produkt Extralight"/>
                <a:ea typeface="Produkt Extralight"/>
                <a:cs typeface="Produkt Extralight"/>
                <a:sym typeface="Produkt Extralight"/>
              </a:defRPr>
            </a:lvl1pPr>
          </a:lstStyle>
          <a:p>
            <a:pPr/>
            <a:r>
              <a:t>Präsentationsuntertitel</a:t>
            </a:r>
          </a:p>
        </p:txBody>
      </p:sp>
      <p:sp>
        <p:nvSpPr>
          <p:cNvPr id="24" name="Titel der Präsentation"/>
          <p:cNvSpPr txBox="1"/>
          <p:nvPr>
            <p:ph type="title" hasCustomPrompt="1"/>
          </p:nvPr>
        </p:nvSpPr>
        <p:spPr>
          <a:xfrm>
            <a:off x="1206500" y="2616200"/>
            <a:ext cx="21971005" cy="4648200"/>
          </a:xfrm>
          <a:prstGeom prst="rect">
            <a:avLst/>
          </a:prstGeom>
        </p:spPr>
        <p:txBody>
          <a:bodyPr anchor="b"/>
          <a:lstStyle>
            <a:lvl1pPr defTabSz="355600">
              <a:defRPr spc="-119" sz="12000"/>
            </a:lvl1pPr>
          </a:lstStyle>
          <a:p>
            <a:pPr/>
            <a:r>
              <a:t>Titel der Präsentation</a:t>
            </a:r>
          </a:p>
        </p:txBody>
      </p:sp>
      <p:sp>
        <p:nvSpPr>
          <p:cNvPr id="25"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el &amp; Foto 2">
    <p:spTree>
      <p:nvGrpSpPr>
        <p:cNvPr id="1" name=""/>
        <p:cNvGrpSpPr/>
        <p:nvPr/>
      </p:nvGrpSpPr>
      <p:grpSpPr>
        <a:xfrm>
          <a:off x="0" y="0"/>
          <a:ext cx="0" cy="0"/>
          <a:chOff x="0" y="0"/>
          <a:chExt cx="0" cy="0"/>
        </a:xfrm>
      </p:grpSpPr>
      <p:sp>
        <p:nvSpPr>
          <p:cNvPr id="32" name="Nahaufnahme eines geschwungenen, weißen Schichtmusters"/>
          <p:cNvSpPr/>
          <p:nvPr>
            <p:ph type="pic" idx="21"/>
          </p:nvPr>
        </p:nvSpPr>
        <p:spPr>
          <a:xfrm>
            <a:off x="11569700" y="0"/>
            <a:ext cx="13716000" cy="13716000"/>
          </a:xfrm>
          <a:prstGeom prst="rect">
            <a:avLst/>
          </a:prstGeom>
        </p:spPr>
        <p:txBody>
          <a:bodyPr lIns="91439" tIns="45719" rIns="91439" bIns="45719">
            <a:noAutofit/>
          </a:bodyPr>
          <a:lstStyle/>
          <a:p>
            <a:pPr/>
          </a:p>
        </p:txBody>
      </p:sp>
      <p:sp>
        <p:nvSpPr>
          <p:cNvPr id="33" name="Folientitel"/>
          <p:cNvSpPr txBox="1"/>
          <p:nvPr>
            <p:ph type="title" hasCustomPrompt="1"/>
          </p:nvPr>
        </p:nvSpPr>
        <p:spPr>
          <a:xfrm>
            <a:off x="1206500" y="1333500"/>
            <a:ext cx="9779000" cy="5882274"/>
          </a:xfrm>
          <a:prstGeom prst="rect">
            <a:avLst/>
          </a:prstGeom>
        </p:spPr>
        <p:txBody>
          <a:bodyPr anchor="b"/>
          <a:lstStyle/>
          <a:p>
            <a:pPr/>
            <a:r>
              <a:t>Folientitel</a:t>
            </a:r>
          </a:p>
        </p:txBody>
      </p:sp>
      <p:sp>
        <p:nvSpPr>
          <p:cNvPr id="34" name="Textebene 1…"/>
          <p:cNvSpPr txBox="1"/>
          <p:nvPr>
            <p:ph type="body" sz="quarter" idx="1" hasCustomPrompt="1"/>
          </p:nvPr>
        </p:nvSpPr>
        <p:spPr>
          <a:xfrm>
            <a:off x="1206500" y="7150100"/>
            <a:ext cx="9779000" cy="5385424"/>
          </a:xfrm>
          <a:prstGeom prst="rect">
            <a:avLst/>
          </a:prstGeom>
        </p:spPr>
        <p:txBody>
          <a:bodyPr/>
          <a:lstStyle>
            <a:lvl1pPr marL="0" indent="0" defTabSz="825500">
              <a:spcBef>
                <a:spcPts val="0"/>
              </a:spcBef>
              <a:buSzTx/>
              <a:buNone/>
              <a:defRPr sz="7300">
                <a:latin typeface="Produkt Extralight"/>
                <a:ea typeface="Produkt Extralight"/>
                <a:cs typeface="Produkt Extralight"/>
                <a:sym typeface="Produkt Extralight"/>
              </a:defRPr>
            </a:lvl1pPr>
            <a:lvl2pPr marL="0" indent="0" defTabSz="825500">
              <a:spcBef>
                <a:spcPts val="0"/>
              </a:spcBef>
              <a:buSzTx/>
              <a:buNone/>
              <a:defRPr sz="7300">
                <a:latin typeface="Produkt Extralight"/>
                <a:ea typeface="Produkt Extralight"/>
                <a:cs typeface="Produkt Extralight"/>
                <a:sym typeface="Produkt Extralight"/>
              </a:defRPr>
            </a:lvl2pPr>
            <a:lvl3pPr marL="0" indent="0" defTabSz="825500">
              <a:spcBef>
                <a:spcPts val="0"/>
              </a:spcBef>
              <a:buSzTx/>
              <a:buNone/>
              <a:defRPr sz="7300">
                <a:latin typeface="Produkt Extralight"/>
                <a:ea typeface="Produkt Extralight"/>
                <a:cs typeface="Produkt Extralight"/>
                <a:sym typeface="Produkt Extralight"/>
              </a:defRPr>
            </a:lvl3pPr>
            <a:lvl4pPr marL="0" indent="0" defTabSz="825500">
              <a:spcBef>
                <a:spcPts val="0"/>
              </a:spcBef>
              <a:buSzTx/>
              <a:buNone/>
              <a:defRPr sz="7300">
                <a:latin typeface="Produkt Extralight"/>
                <a:ea typeface="Produkt Extralight"/>
                <a:cs typeface="Produkt Extralight"/>
                <a:sym typeface="Produkt Extralight"/>
              </a:defRPr>
            </a:lvl4pPr>
            <a:lvl5pPr marL="0" indent="0" defTabSz="825500">
              <a:spcBef>
                <a:spcPts val="0"/>
              </a:spcBef>
              <a:buSzTx/>
              <a:buNone/>
              <a:defRPr sz="7300">
                <a:latin typeface="Produkt Extralight"/>
                <a:ea typeface="Produkt Extralight"/>
                <a:cs typeface="Produkt Extralight"/>
                <a:sym typeface="Produkt Extralight"/>
              </a:defRPr>
            </a:lvl5pPr>
          </a:lstStyle>
          <a:p>
            <a:pPr/>
            <a:r>
              <a:t>Folien-Untertitel</a:t>
            </a:r>
          </a:p>
          <a:p>
            <a:pPr lvl="1"/>
            <a:r>
              <a:t/>
            </a:r>
          </a:p>
          <a:p>
            <a:pPr lvl="2"/>
            <a:r>
              <a:t/>
            </a:r>
          </a:p>
          <a:p>
            <a:pPr lvl="3"/>
            <a:r>
              <a:t/>
            </a:r>
          </a:p>
          <a:p>
            <a:pPr lvl="4"/>
            <a:r>
              <a:t/>
            </a:r>
          </a:p>
        </p:txBody>
      </p:sp>
      <p:sp>
        <p:nvSpPr>
          <p:cNvPr id="35"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el &amp; Punkte">
    <p:spTree>
      <p:nvGrpSpPr>
        <p:cNvPr id="1" name=""/>
        <p:cNvGrpSpPr/>
        <p:nvPr/>
      </p:nvGrpSpPr>
      <p:grpSpPr>
        <a:xfrm>
          <a:off x="0" y="0"/>
          <a:ext cx="0" cy="0"/>
          <a:chOff x="0" y="0"/>
          <a:chExt cx="0" cy="0"/>
        </a:xfrm>
      </p:grpSpPr>
      <p:sp>
        <p:nvSpPr>
          <p:cNvPr id="42" name="Textebene 1…"/>
          <p:cNvSpPr txBox="1"/>
          <p:nvPr>
            <p:ph type="body" sz="quarter" idx="1" hasCustomPrompt="1"/>
          </p:nvPr>
        </p:nvSpPr>
        <p:spPr>
          <a:xfrm>
            <a:off x="1206500" y="2324100"/>
            <a:ext cx="21971000" cy="1003300"/>
          </a:xfrm>
          <a:prstGeom prst="rect">
            <a:avLst/>
          </a:prstGeom>
        </p:spPr>
        <p:txBody>
          <a:bodyPr lIns="45718" tIns="45718" rIns="45718" bIns="45718"/>
          <a:lstStyle>
            <a:lvl1pPr marL="0" indent="0" defTabSz="619125">
              <a:spcBef>
                <a:spcPts val="0"/>
              </a:spcBef>
              <a:buSzTx/>
              <a:buNone/>
              <a:defRPr sz="5400">
                <a:latin typeface="Produkt Extralight"/>
                <a:ea typeface="Produkt Extralight"/>
                <a:cs typeface="Produkt Extralight"/>
                <a:sym typeface="Produkt Extralight"/>
              </a:defRPr>
            </a:lvl1pPr>
            <a:lvl2pPr marL="1074419" indent="-617219" defTabSz="619125">
              <a:spcBef>
                <a:spcPts val="0"/>
              </a:spcBef>
              <a:defRPr sz="5400">
                <a:latin typeface="Produkt Extralight"/>
                <a:ea typeface="Produkt Extralight"/>
                <a:cs typeface="Produkt Extralight"/>
                <a:sym typeface="Produkt Extralight"/>
              </a:defRPr>
            </a:lvl2pPr>
            <a:lvl3pPr marL="1531619" indent="-617219" defTabSz="619125">
              <a:spcBef>
                <a:spcPts val="0"/>
              </a:spcBef>
              <a:defRPr sz="5400">
                <a:latin typeface="Produkt Extralight"/>
                <a:ea typeface="Produkt Extralight"/>
                <a:cs typeface="Produkt Extralight"/>
                <a:sym typeface="Produkt Extralight"/>
              </a:defRPr>
            </a:lvl3pPr>
            <a:lvl4pPr marL="1988820" indent="-617219" defTabSz="619125">
              <a:spcBef>
                <a:spcPts val="0"/>
              </a:spcBef>
              <a:defRPr sz="5400">
                <a:latin typeface="Produkt Extralight"/>
                <a:ea typeface="Produkt Extralight"/>
                <a:cs typeface="Produkt Extralight"/>
                <a:sym typeface="Produkt Extralight"/>
              </a:defRPr>
            </a:lvl4pPr>
            <a:lvl5pPr marL="2446020" indent="-617220" defTabSz="619125">
              <a:spcBef>
                <a:spcPts val="0"/>
              </a:spcBef>
              <a:defRPr sz="5400">
                <a:latin typeface="Produkt Extralight"/>
                <a:ea typeface="Produkt Extralight"/>
                <a:cs typeface="Produkt Extralight"/>
                <a:sym typeface="Produkt Extralight"/>
              </a:defRPr>
            </a:lvl5pPr>
          </a:lstStyle>
          <a:p>
            <a:pPr/>
            <a:r>
              <a:t>Folien-Untertitel</a:t>
            </a:r>
          </a:p>
          <a:p>
            <a:pPr lvl="1"/>
            <a:r>
              <a:t/>
            </a:r>
          </a:p>
          <a:p>
            <a:pPr lvl="2"/>
            <a:r>
              <a:t/>
            </a:r>
          </a:p>
          <a:p>
            <a:pPr lvl="3"/>
            <a:r>
              <a:t/>
            </a:r>
          </a:p>
          <a:p>
            <a:pPr lvl="4"/>
            <a:r>
              <a:t/>
            </a:r>
          </a:p>
        </p:txBody>
      </p:sp>
      <p:sp>
        <p:nvSpPr>
          <p:cNvPr id="43" name="Folientitel"/>
          <p:cNvSpPr txBox="1"/>
          <p:nvPr>
            <p:ph type="title" hasCustomPrompt="1"/>
          </p:nvPr>
        </p:nvSpPr>
        <p:spPr>
          <a:xfrm>
            <a:off x="1206500" y="635000"/>
            <a:ext cx="21971000" cy="1689100"/>
          </a:xfrm>
          <a:prstGeom prst="rect">
            <a:avLst/>
          </a:prstGeom>
        </p:spPr>
        <p:txBody>
          <a:bodyPr/>
          <a:lstStyle/>
          <a:p>
            <a:pPr/>
            <a:r>
              <a:t>Folientitel</a:t>
            </a:r>
          </a:p>
        </p:txBody>
      </p:sp>
      <p:sp>
        <p:nvSpPr>
          <p:cNvPr id="44" name="Textebene 1…"/>
          <p:cNvSpPr txBox="1"/>
          <p:nvPr>
            <p:ph type="body" idx="21" hasCustomPrompt="1"/>
          </p:nvPr>
        </p:nvSpPr>
        <p:spPr>
          <a:prstGeom prst="rect">
            <a:avLst/>
          </a:prstGeom>
        </p:spPr>
        <p:txBody>
          <a:bodyPr/>
          <a:lstStyle/>
          <a:p>
            <a:pPr/>
            <a:r>
              <a:t>Text für Folienpunkt</a:t>
            </a:r>
          </a:p>
        </p:txBody>
      </p:sp>
      <p:sp>
        <p:nvSpPr>
          <p:cNvPr id="45"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unkte">
    <p:spTree>
      <p:nvGrpSpPr>
        <p:cNvPr id="1" name=""/>
        <p:cNvGrpSpPr/>
        <p:nvPr/>
      </p:nvGrpSpPr>
      <p:grpSpPr>
        <a:xfrm>
          <a:off x="0" y="0"/>
          <a:ext cx="0" cy="0"/>
          <a:chOff x="0" y="0"/>
          <a:chExt cx="0" cy="0"/>
        </a:xfrm>
      </p:grpSpPr>
      <p:sp>
        <p:nvSpPr>
          <p:cNvPr id="52" name="Textebene 1…"/>
          <p:cNvSpPr txBox="1"/>
          <p:nvPr>
            <p:ph type="body" idx="1" hasCustomPrompt="1"/>
          </p:nvPr>
        </p:nvSpPr>
        <p:spPr>
          <a:prstGeom prst="rect">
            <a:avLst/>
          </a:prstGeom>
        </p:spPr>
        <p:txBody>
          <a:bodyPr/>
          <a:lstStyle/>
          <a:p>
            <a:pPr/>
            <a:r>
              <a:t>Text für Folienpunkt</a:t>
            </a:r>
          </a:p>
          <a:p>
            <a:pPr lvl="1"/>
            <a:r>
              <a:t/>
            </a:r>
          </a:p>
          <a:p>
            <a:pPr lvl="2"/>
            <a:r>
              <a:t/>
            </a:r>
          </a:p>
          <a:p>
            <a:pPr lvl="3"/>
            <a:r>
              <a:t/>
            </a:r>
          </a:p>
          <a:p>
            <a:pPr lvl="4"/>
            <a:r>
              <a:t/>
            </a:r>
          </a:p>
        </p:txBody>
      </p:sp>
      <p:sp>
        <p:nvSpPr>
          <p:cNvPr id="53"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el, Punkte &amp; Foto">
    <p:spTree>
      <p:nvGrpSpPr>
        <p:cNvPr id="1" name=""/>
        <p:cNvGrpSpPr/>
        <p:nvPr/>
      </p:nvGrpSpPr>
      <p:grpSpPr>
        <a:xfrm>
          <a:off x="0" y="0"/>
          <a:ext cx="0" cy="0"/>
          <a:chOff x="0" y="0"/>
          <a:chExt cx="0" cy="0"/>
        </a:xfrm>
      </p:grpSpPr>
      <p:sp>
        <p:nvSpPr>
          <p:cNvPr id="60" name="Nahaufnahme der Kante eines weißen runden Steines"/>
          <p:cNvSpPr/>
          <p:nvPr>
            <p:ph type="pic" idx="21"/>
          </p:nvPr>
        </p:nvSpPr>
        <p:spPr>
          <a:xfrm>
            <a:off x="12382500" y="-1206500"/>
            <a:ext cx="12103100" cy="16140313"/>
          </a:xfrm>
          <a:prstGeom prst="rect">
            <a:avLst/>
          </a:prstGeom>
        </p:spPr>
        <p:txBody>
          <a:bodyPr lIns="91439" tIns="45719" rIns="91439" bIns="45719">
            <a:noAutofit/>
          </a:bodyPr>
          <a:lstStyle/>
          <a:p>
            <a:pPr/>
          </a:p>
        </p:txBody>
      </p:sp>
      <p:sp>
        <p:nvSpPr>
          <p:cNvPr id="61" name="Textebene 1…"/>
          <p:cNvSpPr txBox="1"/>
          <p:nvPr>
            <p:ph type="body" sz="quarter" idx="1" hasCustomPrompt="1"/>
          </p:nvPr>
        </p:nvSpPr>
        <p:spPr>
          <a:xfrm>
            <a:off x="1206500" y="2324100"/>
            <a:ext cx="9779000" cy="1003300"/>
          </a:xfrm>
          <a:prstGeom prst="rect">
            <a:avLst/>
          </a:prstGeom>
        </p:spPr>
        <p:txBody>
          <a:bodyPr lIns="45718" tIns="45718" rIns="45718" bIns="45718"/>
          <a:lstStyle>
            <a:lvl1pPr marL="0" indent="0" defTabSz="619125">
              <a:spcBef>
                <a:spcPts val="0"/>
              </a:spcBef>
              <a:buSzTx/>
              <a:buNone/>
              <a:defRPr sz="5400">
                <a:latin typeface="Produkt Extralight"/>
                <a:ea typeface="Produkt Extralight"/>
                <a:cs typeface="Produkt Extralight"/>
                <a:sym typeface="Produkt Extralight"/>
              </a:defRPr>
            </a:lvl1pPr>
            <a:lvl2pPr marL="1074419" indent="-617219" defTabSz="619125">
              <a:spcBef>
                <a:spcPts val="0"/>
              </a:spcBef>
              <a:defRPr sz="5400">
                <a:latin typeface="Produkt Extralight"/>
                <a:ea typeface="Produkt Extralight"/>
                <a:cs typeface="Produkt Extralight"/>
                <a:sym typeface="Produkt Extralight"/>
              </a:defRPr>
            </a:lvl2pPr>
            <a:lvl3pPr marL="1531619" indent="-617219" defTabSz="619125">
              <a:spcBef>
                <a:spcPts val="0"/>
              </a:spcBef>
              <a:defRPr sz="5400">
                <a:latin typeface="Produkt Extralight"/>
                <a:ea typeface="Produkt Extralight"/>
                <a:cs typeface="Produkt Extralight"/>
                <a:sym typeface="Produkt Extralight"/>
              </a:defRPr>
            </a:lvl3pPr>
            <a:lvl4pPr marL="1988820" indent="-617219" defTabSz="619125">
              <a:spcBef>
                <a:spcPts val="0"/>
              </a:spcBef>
              <a:defRPr sz="5400">
                <a:latin typeface="Produkt Extralight"/>
                <a:ea typeface="Produkt Extralight"/>
                <a:cs typeface="Produkt Extralight"/>
                <a:sym typeface="Produkt Extralight"/>
              </a:defRPr>
            </a:lvl4pPr>
            <a:lvl5pPr marL="2446020" indent="-617220" defTabSz="619125">
              <a:spcBef>
                <a:spcPts val="0"/>
              </a:spcBef>
              <a:defRPr sz="5400">
                <a:latin typeface="Produkt Extralight"/>
                <a:ea typeface="Produkt Extralight"/>
                <a:cs typeface="Produkt Extralight"/>
                <a:sym typeface="Produkt Extralight"/>
              </a:defRPr>
            </a:lvl5pPr>
          </a:lstStyle>
          <a:p>
            <a:pPr/>
            <a:r>
              <a:t>Folien-Untertitel</a:t>
            </a:r>
          </a:p>
          <a:p>
            <a:pPr lvl="1"/>
            <a:r>
              <a:t/>
            </a:r>
          </a:p>
          <a:p>
            <a:pPr lvl="2"/>
            <a:r>
              <a:t/>
            </a:r>
          </a:p>
          <a:p>
            <a:pPr lvl="3"/>
            <a:r>
              <a:t/>
            </a:r>
          </a:p>
          <a:p>
            <a:pPr lvl="4"/>
            <a:r>
              <a:t/>
            </a:r>
          </a:p>
        </p:txBody>
      </p:sp>
      <p:sp>
        <p:nvSpPr>
          <p:cNvPr id="62" name="Folientitel"/>
          <p:cNvSpPr txBox="1"/>
          <p:nvPr>
            <p:ph type="title" hasCustomPrompt="1"/>
          </p:nvPr>
        </p:nvSpPr>
        <p:spPr>
          <a:xfrm>
            <a:off x="1206500" y="635000"/>
            <a:ext cx="9779000" cy="1689100"/>
          </a:xfrm>
          <a:prstGeom prst="rect">
            <a:avLst/>
          </a:prstGeom>
        </p:spPr>
        <p:txBody>
          <a:bodyPr/>
          <a:lstStyle/>
          <a:p>
            <a:pPr/>
            <a:r>
              <a:t>Folientitel</a:t>
            </a:r>
          </a:p>
        </p:txBody>
      </p:sp>
      <p:sp>
        <p:nvSpPr>
          <p:cNvPr id="63" name="Textebene 1…"/>
          <p:cNvSpPr txBox="1"/>
          <p:nvPr>
            <p:ph type="body" sz="half" idx="22" hasCustomPrompt="1"/>
          </p:nvPr>
        </p:nvSpPr>
        <p:spPr>
          <a:xfrm>
            <a:off x="1206500" y="4248503"/>
            <a:ext cx="9779000" cy="8256014"/>
          </a:xfrm>
          <a:prstGeom prst="rect">
            <a:avLst/>
          </a:prstGeom>
        </p:spPr>
        <p:txBody>
          <a:bodyPr/>
          <a:lstStyle/>
          <a:p>
            <a:pPr/>
            <a:r>
              <a:t>Text für Folienpunkt</a:t>
            </a:r>
          </a:p>
        </p:txBody>
      </p:sp>
      <p:sp>
        <p:nvSpPr>
          <p:cNvPr id="64"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el, Punkte &amp; Livevideo – klein">
    <p:spTree>
      <p:nvGrpSpPr>
        <p:cNvPr id="1" name=""/>
        <p:cNvGrpSpPr/>
        <p:nvPr/>
      </p:nvGrpSpPr>
      <p:grpSpPr>
        <a:xfrm>
          <a:off x="0" y="0"/>
          <a:ext cx="0" cy="0"/>
          <a:chOff x="0" y="0"/>
          <a:chExt cx="0" cy="0"/>
        </a:xfrm>
      </p:grpSpPr>
      <p:sp>
        <p:nvSpPr>
          <p:cNvPr id="71" name="Textebene 1…"/>
          <p:cNvSpPr txBox="1"/>
          <p:nvPr>
            <p:ph type="body" sz="quarter" idx="1" hasCustomPrompt="1"/>
          </p:nvPr>
        </p:nvSpPr>
        <p:spPr>
          <a:xfrm>
            <a:off x="1206500" y="2324100"/>
            <a:ext cx="21971000" cy="1003300"/>
          </a:xfrm>
          <a:prstGeom prst="rect">
            <a:avLst/>
          </a:prstGeom>
        </p:spPr>
        <p:txBody>
          <a:bodyPr lIns="45718" tIns="45718" rIns="45718" bIns="45718"/>
          <a:lstStyle>
            <a:lvl1pPr marL="0" indent="0" defTabSz="619125">
              <a:spcBef>
                <a:spcPts val="0"/>
              </a:spcBef>
              <a:buSzTx/>
              <a:buNone/>
              <a:defRPr sz="5400">
                <a:latin typeface="Produkt Extralight"/>
                <a:ea typeface="Produkt Extralight"/>
                <a:cs typeface="Produkt Extralight"/>
                <a:sym typeface="Produkt Extralight"/>
              </a:defRPr>
            </a:lvl1pPr>
            <a:lvl2pPr marL="1074419" indent="-617219" defTabSz="619125">
              <a:spcBef>
                <a:spcPts val="0"/>
              </a:spcBef>
              <a:defRPr sz="5400">
                <a:latin typeface="Produkt Extralight"/>
                <a:ea typeface="Produkt Extralight"/>
                <a:cs typeface="Produkt Extralight"/>
                <a:sym typeface="Produkt Extralight"/>
              </a:defRPr>
            </a:lvl2pPr>
            <a:lvl3pPr marL="1531619" indent="-617219" defTabSz="619125">
              <a:spcBef>
                <a:spcPts val="0"/>
              </a:spcBef>
              <a:defRPr sz="5400">
                <a:latin typeface="Produkt Extralight"/>
                <a:ea typeface="Produkt Extralight"/>
                <a:cs typeface="Produkt Extralight"/>
                <a:sym typeface="Produkt Extralight"/>
              </a:defRPr>
            </a:lvl3pPr>
            <a:lvl4pPr marL="1988820" indent="-617219" defTabSz="619125">
              <a:spcBef>
                <a:spcPts val="0"/>
              </a:spcBef>
              <a:defRPr sz="5400">
                <a:latin typeface="Produkt Extralight"/>
                <a:ea typeface="Produkt Extralight"/>
                <a:cs typeface="Produkt Extralight"/>
                <a:sym typeface="Produkt Extralight"/>
              </a:defRPr>
            </a:lvl4pPr>
            <a:lvl5pPr marL="2446020" indent="-617220" defTabSz="619125">
              <a:spcBef>
                <a:spcPts val="0"/>
              </a:spcBef>
              <a:defRPr sz="5400">
                <a:latin typeface="Produkt Extralight"/>
                <a:ea typeface="Produkt Extralight"/>
                <a:cs typeface="Produkt Extralight"/>
                <a:sym typeface="Produkt Extralight"/>
              </a:defRPr>
            </a:lvl5pPr>
          </a:lstStyle>
          <a:p>
            <a:pPr/>
            <a:r>
              <a:t>Folien-Untertitel</a:t>
            </a:r>
          </a:p>
          <a:p>
            <a:pPr lvl="1"/>
            <a:r>
              <a:t/>
            </a:r>
          </a:p>
          <a:p>
            <a:pPr lvl="2"/>
            <a:r>
              <a:t/>
            </a:r>
          </a:p>
          <a:p>
            <a:pPr lvl="3"/>
            <a:r>
              <a:t/>
            </a:r>
          </a:p>
          <a:p>
            <a:pPr lvl="4"/>
            <a:r>
              <a:t/>
            </a:r>
          </a:p>
        </p:txBody>
      </p:sp>
      <p:sp>
        <p:nvSpPr>
          <p:cNvPr id="72" name="Folientitel"/>
          <p:cNvSpPr txBox="1"/>
          <p:nvPr>
            <p:ph type="title" hasCustomPrompt="1"/>
          </p:nvPr>
        </p:nvSpPr>
        <p:spPr>
          <a:xfrm>
            <a:off x="1206500" y="635000"/>
            <a:ext cx="21971000" cy="1689100"/>
          </a:xfrm>
          <a:prstGeom prst="rect">
            <a:avLst/>
          </a:prstGeom>
        </p:spPr>
        <p:txBody>
          <a:bodyPr/>
          <a:lstStyle/>
          <a:p>
            <a:pPr/>
            <a:r>
              <a:t>Folientitel</a:t>
            </a:r>
          </a:p>
        </p:txBody>
      </p:sp>
      <p:sp>
        <p:nvSpPr>
          <p:cNvPr id="73" name="Textebene 1…"/>
          <p:cNvSpPr txBox="1"/>
          <p:nvPr>
            <p:ph type="body" sz="half" idx="21" hasCustomPrompt="1"/>
          </p:nvPr>
        </p:nvSpPr>
        <p:spPr>
          <a:xfrm>
            <a:off x="1206500" y="4248503"/>
            <a:ext cx="9779000" cy="8256014"/>
          </a:xfrm>
          <a:prstGeom prst="rect">
            <a:avLst/>
          </a:prstGeom>
        </p:spPr>
        <p:txBody>
          <a:bodyPr/>
          <a:lstStyle/>
          <a:p>
            <a:pPr/>
            <a:r>
              <a:t>Text für Folienpunkt</a:t>
            </a:r>
          </a:p>
        </p:txBody>
      </p:sp>
      <p:sp>
        <p:nvSpPr>
          <p:cNvPr id="74"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el, Punkte &amp; Livevideo – groß">
    <p:spTree>
      <p:nvGrpSpPr>
        <p:cNvPr id="1" name=""/>
        <p:cNvGrpSpPr/>
        <p:nvPr/>
      </p:nvGrpSpPr>
      <p:grpSpPr>
        <a:xfrm>
          <a:off x="0" y="0"/>
          <a:ext cx="0" cy="0"/>
          <a:chOff x="0" y="0"/>
          <a:chExt cx="0" cy="0"/>
        </a:xfrm>
      </p:grpSpPr>
      <p:sp>
        <p:nvSpPr>
          <p:cNvPr id="81" name="Textebene 1…"/>
          <p:cNvSpPr txBox="1"/>
          <p:nvPr>
            <p:ph type="body" sz="quarter" idx="1" hasCustomPrompt="1"/>
          </p:nvPr>
        </p:nvSpPr>
        <p:spPr>
          <a:xfrm>
            <a:off x="1206500" y="2324100"/>
            <a:ext cx="9779000" cy="1003300"/>
          </a:xfrm>
          <a:prstGeom prst="rect">
            <a:avLst/>
          </a:prstGeom>
        </p:spPr>
        <p:txBody>
          <a:bodyPr lIns="45718" tIns="45718" rIns="45718" bIns="45718"/>
          <a:lstStyle>
            <a:lvl1pPr marL="0" indent="0" defTabSz="619125">
              <a:spcBef>
                <a:spcPts val="0"/>
              </a:spcBef>
              <a:buSzTx/>
              <a:buNone/>
              <a:defRPr sz="5400">
                <a:latin typeface="Produkt Extralight"/>
                <a:ea typeface="Produkt Extralight"/>
                <a:cs typeface="Produkt Extralight"/>
                <a:sym typeface="Produkt Extralight"/>
              </a:defRPr>
            </a:lvl1pPr>
            <a:lvl2pPr marL="1074419" indent="-617219" defTabSz="619125">
              <a:spcBef>
                <a:spcPts val="0"/>
              </a:spcBef>
              <a:defRPr sz="5400">
                <a:latin typeface="Produkt Extralight"/>
                <a:ea typeface="Produkt Extralight"/>
                <a:cs typeface="Produkt Extralight"/>
                <a:sym typeface="Produkt Extralight"/>
              </a:defRPr>
            </a:lvl2pPr>
            <a:lvl3pPr marL="1531619" indent="-617219" defTabSz="619125">
              <a:spcBef>
                <a:spcPts val="0"/>
              </a:spcBef>
              <a:defRPr sz="5400">
                <a:latin typeface="Produkt Extralight"/>
                <a:ea typeface="Produkt Extralight"/>
                <a:cs typeface="Produkt Extralight"/>
                <a:sym typeface="Produkt Extralight"/>
              </a:defRPr>
            </a:lvl3pPr>
            <a:lvl4pPr marL="1988820" indent="-617219" defTabSz="619125">
              <a:spcBef>
                <a:spcPts val="0"/>
              </a:spcBef>
              <a:defRPr sz="5400">
                <a:latin typeface="Produkt Extralight"/>
                <a:ea typeface="Produkt Extralight"/>
                <a:cs typeface="Produkt Extralight"/>
                <a:sym typeface="Produkt Extralight"/>
              </a:defRPr>
            </a:lvl4pPr>
            <a:lvl5pPr marL="2446020" indent="-617220" defTabSz="619125">
              <a:spcBef>
                <a:spcPts val="0"/>
              </a:spcBef>
              <a:defRPr sz="5400">
                <a:latin typeface="Produkt Extralight"/>
                <a:ea typeface="Produkt Extralight"/>
                <a:cs typeface="Produkt Extralight"/>
                <a:sym typeface="Produkt Extralight"/>
              </a:defRPr>
            </a:lvl5pPr>
          </a:lstStyle>
          <a:p>
            <a:pPr/>
            <a:r>
              <a:t>Folien-Untertitel</a:t>
            </a:r>
          </a:p>
          <a:p>
            <a:pPr lvl="1"/>
            <a:r>
              <a:t/>
            </a:r>
          </a:p>
          <a:p>
            <a:pPr lvl="2"/>
            <a:r>
              <a:t/>
            </a:r>
          </a:p>
          <a:p>
            <a:pPr lvl="3"/>
            <a:r>
              <a:t/>
            </a:r>
          </a:p>
          <a:p>
            <a:pPr lvl="4"/>
            <a:r>
              <a:t/>
            </a:r>
          </a:p>
        </p:txBody>
      </p:sp>
      <p:sp>
        <p:nvSpPr>
          <p:cNvPr id="82" name="Folientitel"/>
          <p:cNvSpPr txBox="1"/>
          <p:nvPr>
            <p:ph type="title" hasCustomPrompt="1"/>
          </p:nvPr>
        </p:nvSpPr>
        <p:spPr>
          <a:xfrm>
            <a:off x="1206500" y="635000"/>
            <a:ext cx="9779000" cy="1689100"/>
          </a:xfrm>
          <a:prstGeom prst="rect">
            <a:avLst/>
          </a:prstGeom>
        </p:spPr>
        <p:txBody>
          <a:bodyPr/>
          <a:lstStyle/>
          <a:p>
            <a:pPr/>
            <a:r>
              <a:t>Folientitel</a:t>
            </a:r>
          </a:p>
        </p:txBody>
      </p:sp>
      <p:sp>
        <p:nvSpPr>
          <p:cNvPr id="83" name="Textebene 1…"/>
          <p:cNvSpPr txBox="1"/>
          <p:nvPr>
            <p:ph type="body" sz="half" idx="21" hasCustomPrompt="1"/>
          </p:nvPr>
        </p:nvSpPr>
        <p:spPr>
          <a:xfrm>
            <a:off x="1206500" y="4248503"/>
            <a:ext cx="9779000" cy="8256014"/>
          </a:xfrm>
          <a:prstGeom prst="rect">
            <a:avLst/>
          </a:prstGeom>
        </p:spPr>
        <p:txBody>
          <a:bodyPr/>
          <a:lstStyle/>
          <a:p>
            <a:pPr/>
            <a:r>
              <a:t>Text für Folienpunkt</a:t>
            </a:r>
          </a:p>
        </p:txBody>
      </p:sp>
      <p:sp>
        <p:nvSpPr>
          <p:cNvPr id="84"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Abschnitt">
    <p:spTree>
      <p:nvGrpSpPr>
        <p:cNvPr id="1" name=""/>
        <p:cNvGrpSpPr/>
        <p:nvPr/>
      </p:nvGrpSpPr>
      <p:grpSpPr>
        <a:xfrm>
          <a:off x="0" y="0"/>
          <a:ext cx="0" cy="0"/>
          <a:chOff x="0" y="0"/>
          <a:chExt cx="0" cy="0"/>
        </a:xfrm>
      </p:grpSpPr>
      <p:sp>
        <p:nvSpPr>
          <p:cNvPr id="91" name="Titel des Abschnitts"/>
          <p:cNvSpPr txBox="1"/>
          <p:nvPr>
            <p:ph type="title" hasCustomPrompt="1"/>
          </p:nvPr>
        </p:nvSpPr>
        <p:spPr>
          <a:xfrm>
            <a:off x="1206496" y="3911600"/>
            <a:ext cx="21971005" cy="4648200"/>
          </a:xfrm>
          <a:prstGeom prst="rect">
            <a:avLst/>
          </a:prstGeom>
        </p:spPr>
        <p:txBody>
          <a:bodyPr anchor="ctr"/>
          <a:lstStyle>
            <a:lvl1pPr>
              <a:defRPr spc="-119" sz="12000"/>
            </a:lvl1pPr>
          </a:lstStyle>
          <a:p>
            <a:pPr/>
            <a:r>
              <a:t>Titel des Abschnitts</a:t>
            </a:r>
          </a:p>
        </p:txBody>
      </p:sp>
      <p:sp>
        <p:nvSpPr>
          <p:cNvPr id="92"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Nur Titel">
    <p:spTree>
      <p:nvGrpSpPr>
        <p:cNvPr id="1" name=""/>
        <p:cNvGrpSpPr/>
        <p:nvPr/>
      </p:nvGrpSpPr>
      <p:grpSpPr>
        <a:xfrm>
          <a:off x="0" y="0"/>
          <a:ext cx="0" cy="0"/>
          <a:chOff x="0" y="0"/>
          <a:chExt cx="0" cy="0"/>
        </a:xfrm>
      </p:grpSpPr>
      <p:sp>
        <p:nvSpPr>
          <p:cNvPr id="99" name="Textebene 1…"/>
          <p:cNvSpPr txBox="1"/>
          <p:nvPr>
            <p:ph type="body" sz="quarter" idx="1" hasCustomPrompt="1"/>
          </p:nvPr>
        </p:nvSpPr>
        <p:spPr>
          <a:xfrm>
            <a:off x="1206500" y="2324100"/>
            <a:ext cx="21971000" cy="1003300"/>
          </a:xfrm>
          <a:prstGeom prst="rect">
            <a:avLst/>
          </a:prstGeom>
        </p:spPr>
        <p:txBody>
          <a:bodyPr lIns="45718" tIns="45718" rIns="45718" bIns="45718"/>
          <a:lstStyle>
            <a:lvl1pPr marL="0" indent="0" defTabSz="619125">
              <a:spcBef>
                <a:spcPts val="0"/>
              </a:spcBef>
              <a:buSzTx/>
              <a:buNone/>
              <a:defRPr sz="5400">
                <a:latin typeface="Produkt Extralight"/>
                <a:ea typeface="Produkt Extralight"/>
                <a:cs typeface="Produkt Extralight"/>
                <a:sym typeface="Produkt Extralight"/>
              </a:defRPr>
            </a:lvl1pPr>
            <a:lvl2pPr marL="1074419" indent="-617219" defTabSz="619125">
              <a:spcBef>
                <a:spcPts val="0"/>
              </a:spcBef>
              <a:defRPr sz="5400">
                <a:latin typeface="Produkt Extralight"/>
                <a:ea typeface="Produkt Extralight"/>
                <a:cs typeface="Produkt Extralight"/>
                <a:sym typeface="Produkt Extralight"/>
              </a:defRPr>
            </a:lvl2pPr>
            <a:lvl3pPr marL="1531619" indent="-617219" defTabSz="619125">
              <a:spcBef>
                <a:spcPts val="0"/>
              </a:spcBef>
              <a:defRPr sz="5400">
                <a:latin typeface="Produkt Extralight"/>
                <a:ea typeface="Produkt Extralight"/>
                <a:cs typeface="Produkt Extralight"/>
                <a:sym typeface="Produkt Extralight"/>
              </a:defRPr>
            </a:lvl3pPr>
            <a:lvl4pPr marL="1988820" indent="-617219" defTabSz="619125">
              <a:spcBef>
                <a:spcPts val="0"/>
              </a:spcBef>
              <a:defRPr sz="5400">
                <a:latin typeface="Produkt Extralight"/>
                <a:ea typeface="Produkt Extralight"/>
                <a:cs typeface="Produkt Extralight"/>
                <a:sym typeface="Produkt Extralight"/>
              </a:defRPr>
            </a:lvl4pPr>
            <a:lvl5pPr marL="2446020" indent="-617220" defTabSz="619125">
              <a:spcBef>
                <a:spcPts val="0"/>
              </a:spcBef>
              <a:defRPr sz="5400">
                <a:latin typeface="Produkt Extralight"/>
                <a:ea typeface="Produkt Extralight"/>
                <a:cs typeface="Produkt Extralight"/>
                <a:sym typeface="Produkt Extralight"/>
              </a:defRPr>
            </a:lvl5pPr>
          </a:lstStyle>
          <a:p>
            <a:pPr/>
            <a:r>
              <a:t>Folien-Untertitel</a:t>
            </a:r>
          </a:p>
          <a:p>
            <a:pPr lvl="1"/>
            <a:r>
              <a:t/>
            </a:r>
          </a:p>
          <a:p>
            <a:pPr lvl="2"/>
            <a:r>
              <a:t/>
            </a:r>
          </a:p>
          <a:p>
            <a:pPr lvl="3"/>
            <a:r>
              <a:t/>
            </a:r>
          </a:p>
          <a:p>
            <a:pPr lvl="4"/>
            <a:r>
              <a:t/>
            </a:r>
          </a:p>
        </p:txBody>
      </p:sp>
      <p:sp>
        <p:nvSpPr>
          <p:cNvPr id="100" name="Folientitel"/>
          <p:cNvSpPr txBox="1"/>
          <p:nvPr>
            <p:ph type="title" hasCustomPrompt="1"/>
          </p:nvPr>
        </p:nvSpPr>
        <p:spPr>
          <a:xfrm>
            <a:off x="1206500" y="635000"/>
            <a:ext cx="21971000" cy="1689100"/>
          </a:xfrm>
          <a:prstGeom prst="rect">
            <a:avLst/>
          </a:prstGeom>
        </p:spPr>
        <p:txBody>
          <a:bodyPr/>
          <a:lstStyle/>
          <a:p>
            <a:pPr/>
            <a:r>
              <a:t>Folientitel</a:t>
            </a:r>
          </a:p>
        </p:txBody>
      </p:sp>
      <p:sp>
        <p:nvSpPr>
          <p:cNvPr id="101"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Agenda">
    <p:spTree>
      <p:nvGrpSpPr>
        <p:cNvPr id="1" name=""/>
        <p:cNvGrpSpPr/>
        <p:nvPr/>
      </p:nvGrpSpPr>
      <p:grpSpPr>
        <a:xfrm>
          <a:off x="0" y="0"/>
          <a:ext cx="0" cy="0"/>
          <a:chOff x="0" y="0"/>
          <a:chExt cx="0" cy="0"/>
        </a:xfrm>
      </p:grpSpPr>
      <p:sp>
        <p:nvSpPr>
          <p:cNvPr id="108" name="Textebene 1…"/>
          <p:cNvSpPr txBox="1"/>
          <p:nvPr>
            <p:ph type="body" sz="quarter" idx="1" hasCustomPrompt="1"/>
          </p:nvPr>
        </p:nvSpPr>
        <p:spPr>
          <a:xfrm>
            <a:off x="1206500" y="2324100"/>
            <a:ext cx="21971000" cy="1003300"/>
          </a:xfrm>
          <a:prstGeom prst="rect">
            <a:avLst/>
          </a:prstGeom>
        </p:spPr>
        <p:txBody>
          <a:bodyPr lIns="45718" tIns="45718" rIns="45718" bIns="45718"/>
          <a:lstStyle>
            <a:lvl1pPr marL="0" indent="0" defTabSz="619125">
              <a:spcBef>
                <a:spcPts val="0"/>
              </a:spcBef>
              <a:buSzTx/>
              <a:buNone/>
              <a:defRPr sz="5400">
                <a:latin typeface="Produkt Extralight"/>
                <a:ea typeface="Produkt Extralight"/>
                <a:cs typeface="Produkt Extralight"/>
                <a:sym typeface="Produkt Extralight"/>
              </a:defRPr>
            </a:lvl1pPr>
            <a:lvl2pPr marL="1074419" indent="-617219" defTabSz="619125">
              <a:spcBef>
                <a:spcPts val="0"/>
              </a:spcBef>
              <a:defRPr sz="5400">
                <a:latin typeface="Produkt Extralight"/>
                <a:ea typeface="Produkt Extralight"/>
                <a:cs typeface="Produkt Extralight"/>
                <a:sym typeface="Produkt Extralight"/>
              </a:defRPr>
            </a:lvl2pPr>
            <a:lvl3pPr marL="1531619" indent="-617219" defTabSz="619125">
              <a:spcBef>
                <a:spcPts val="0"/>
              </a:spcBef>
              <a:defRPr sz="5400">
                <a:latin typeface="Produkt Extralight"/>
                <a:ea typeface="Produkt Extralight"/>
                <a:cs typeface="Produkt Extralight"/>
                <a:sym typeface="Produkt Extralight"/>
              </a:defRPr>
            </a:lvl3pPr>
            <a:lvl4pPr marL="1988820" indent="-617219" defTabSz="619125">
              <a:spcBef>
                <a:spcPts val="0"/>
              </a:spcBef>
              <a:defRPr sz="5400">
                <a:latin typeface="Produkt Extralight"/>
                <a:ea typeface="Produkt Extralight"/>
                <a:cs typeface="Produkt Extralight"/>
                <a:sym typeface="Produkt Extralight"/>
              </a:defRPr>
            </a:lvl4pPr>
            <a:lvl5pPr marL="2446020" indent="-617220" defTabSz="619125">
              <a:spcBef>
                <a:spcPts val="0"/>
              </a:spcBef>
              <a:defRPr sz="5400">
                <a:latin typeface="Produkt Extralight"/>
                <a:ea typeface="Produkt Extralight"/>
                <a:cs typeface="Produkt Extralight"/>
                <a:sym typeface="Produkt Extralight"/>
              </a:defRPr>
            </a:lvl5pPr>
          </a:lstStyle>
          <a:p>
            <a:pPr/>
            <a:r>
              <a:t>Agenda-Untertitel</a:t>
            </a:r>
          </a:p>
          <a:p>
            <a:pPr lvl="1"/>
            <a:r>
              <a:t/>
            </a:r>
          </a:p>
          <a:p>
            <a:pPr lvl="2"/>
            <a:r>
              <a:t/>
            </a:r>
          </a:p>
          <a:p>
            <a:pPr lvl="3"/>
            <a:r>
              <a:t/>
            </a:r>
          </a:p>
          <a:p>
            <a:pPr lvl="4"/>
            <a:r>
              <a:t/>
            </a:r>
          </a:p>
        </p:txBody>
      </p:sp>
      <p:sp>
        <p:nvSpPr>
          <p:cNvPr id="109" name="Textebene 1…"/>
          <p:cNvSpPr txBox="1"/>
          <p:nvPr>
            <p:ph type="body" idx="21" hasCustomPrompt="1"/>
          </p:nvPr>
        </p:nvSpPr>
        <p:spPr>
          <a:prstGeom prst="rect">
            <a:avLst/>
          </a:prstGeom>
        </p:spPr>
        <p:txBody>
          <a:bodyPr/>
          <a:lstStyle>
            <a:lvl1pPr marL="0" indent="0">
              <a:spcBef>
                <a:spcPts val="6000"/>
              </a:spcBef>
              <a:buSzTx/>
              <a:buNone/>
              <a:defRPr sz="5000"/>
            </a:lvl1pPr>
          </a:lstStyle>
          <a:p>
            <a:pPr/>
            <a:r>
              <a:t>Agendathemen</a:t>
            </a:r>
          </a:p>
        </p:txBody>
      </p:sp>
      <p:sp>
        <p:nvSpPr>
          <p:cNvPr id="110" name="Agenda-Titel"/>
          <p:cNvSpPr txBox="1"/>
          <p:nvPr>
            <p:ph type="title" hasCustomPrompt="1"/>
          </p:nvPr>
        </p:nvSpPr>
        <p:spPr>
          <a:xfrm>
            <a:off x="1206500" y="635000"/>
            <a:ext cx="21971000" cy="1689100"/>
          </a:xfrm>
          <a:prstGeom prst="rect">
            <a:avLst/>
          </a:prstGeom>
        </p:spPr>
        <p:txBody>
          <a:bodyPr/>
          <a:lstStyle/>
          <a:p>
            <a:pPr/>
            <a:r>
              <a:t>Agenda-Titel</a:t>
            </a:r>
          </a:p>
        </p:txBody>
      </p:sp>
      <p:sp>
        <p:nvSpPr>
          <p:cNvPr id="111"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Aufstellung">
    <p:spTree>
      <p:nvGrpSpPr>
        <p:cNvPr id="1" name=""/>
        <p:cNvGrpSpPr/>
        <p:nvPr/>
      </p:nvGrpSpPr>
      <p:grpSpPr>
        <a:xfrm>
          <a:off x="0" y="0"/>
          <a:ext cx="0" cy="0"/>
          <a:chOff x="0" y="0"/>
          <a:chExt cx="0" cy="0"/>
        </a:xfrm>
      </p:grpSpPr>
      <p:sp>
        <p:nvSpPr>
          <p:cNvPr id="118" name="Textebene 1…"/>
          <p:cNvSpPr txBox="1"/>
          <p:nvPr>
            <p:ph type="body" sz="half" idx="1" hasCustomPrompt="1"/>
          </p:nvPr>
        </p:nvSpPr>
        <p:spPr>
          <a:xfrm>
            <a:off x="1206500" y="4191000"/>
            <a:ext cx="21971000" cy="4089400"/>
          </a:xfrm>
          <a:prstGeom prst="rect">
            <a:avLst/>
          </a:prstGeom>
        </p:spPr>
        <p:txBody>
          <a:bodyPr anchor="ctr"/>
          <a:lstStyle>
            <a:lvl1pPr marL="0" indent="0" algn="ctr" defTabSz="2438400">
              <a:lnSpc>
                <a:spcPct val="90000"/>
              </a:lnSpc>
              <a:spcBef>
                <a:spcPts val="0"/>
              </a:spcBef>
              <a:buSzTx/>
              <a:buNone/>
              <a:defRPr spc="-119" sz="12000">
                <a:latin typeface="Produkt Extralight"/>
                <a:ea typeface="Produkt Extralight"/>
                <a:cs typeface="Produkt Extralight"/>
                <a:sym typeface="Produkt Extralight"/>
              </a:defRPr>
            </a:lvl1pPr>
            <a:lvl2pPr marL="0" indent="0" algn="ctr" defTabSz="2438400">
              <a:lnSpc>
                <a:spcPct val="90000"/>
              </a:lnSpc>
              <a:spcBef>
                <a:spcPts val="0"/>
              </a:spcBef>
              <a:buSzTx/>
              <a:buNone/>
              <a:defRPr spc="-119" sz="12000">
                <a:latin typeface="Produkt Extralight"/>
                <a:ea typeface="Produkt Extralight"/>
                <a:cs typeface="Produkt Extralight"/>
                <a:sym typeface="Produkt Extralight"/>
              </a:defRPr>
            </a:lvl2pPr>
            <a:lvl3pPr marL="0" indent="0" algn="ctr" defTabSz="2438400">
              <a:lnSpc>
                <a:spcPct val="90000"/>
              </a:lnSpc>
              <a:spcBef>
                <a:spcPts val="0"/>
              </a:spcBef>
              <a:buSzTx/>
              <a:buNone/>
              <a:defRPr spc="-119" sz="12000">
                <a:latin typeface="Produkt Extralight"/>
                <a:ea typeface="Produkt Extralight"/>
                <a:cs typeface="Produkt Extralight"/>
                <a:sym typeface="Produkt Extralight"/>
              </a:defRPr>
            </a:lvl3pPr>
            <a:lvl4pPr marL="0" indent="0" algn="ctr" defTabSz="2438400">
              <a:lnSpc>
                <a:spcPct val="90000"/>
              </a:lnSpc>
              <a:spcBef>
                <a:spcPts val="0"/>
              </a:spcBef>
              <a:buSzTx/>
              <a:buNone/>
              <a:defRPr spc="-119" sz="12000">
                <a:latin typeface="Produkt Extralight"/>
                <a:ea typeface="Produkt Extralight"/>
                <a:cs typeface="Produkt Extralight"/>
                <a:sym typeface="Produkt Extralight"/>
              </a:defRPr>
            </a:lvl4pPr>
            <a:lvl5pPr marL="0" indent="0" algn="ctr" defTabSz="2438400">
              <a:lnSpc>
                <a:spcPct val="90000"/>
              </a:lnSpc>
              <a:spcBef>
                <a:spcPts val="0"/>
              </a:spcBef>
              <a:buSzTx/>
              <a:buNone/>
              <a:defRPr spc="-119" sz="12000">
                <a:latin typeface="Produkt Extralight"/>
                <a:ea typeface="Produkt Extralight"/>
                <a:cs typeface="Produkt Extralight"/>
                <a:sym typeface="Produkt Extralight"/>
              </a:defRPr>
            </a:lvl5pPr>
          </a:lstStyle>
          <a:p>
            <a:pPr/>
            <a:r>
              <a:t>Aufstellung</a:t>
            </a:r>
          </a:p>
          <a:p>
            <a:pPr lvl="1"/>
            <a:r>
              <a:t/>
            </a:r>
          </a:p>
          <a:p>
            <a:pPr lvl="2"/>
            <a:r>
              <a:t/>
            </a:r>
          </a:p>
          <a:p>
            <a:pPr lvl="3"/>
            <a:r>
              <a:t/>
            </a:r>
          </a:p>
          <a:p>
            <a:pPr lvl="4"/>
            <a:r>
              <a:t/>
            </a:r>
          </a:p>
        </p:txBody>
      </p:sp>
      <p:sp>
        <p:nvSpPr>
          <p:cNvPr id="119"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akt (groß)">
    <p:spTree>
      <p:nvGrpSpPr>
        <p:cNvPr id="1" name=""/>
        <p:cNvGrpSpPr/>
        <p:nvPr/>
      </p:nvGrpSpPr>
      <p:grpSpPr>
        <a:xfrm>
          <a:off x="0" y="0"/>
          <a:ext cx="0" cy="0"/>
          <a:chOff x="0" y="0"/>
          <a:chExt cx="0" cy="0"/>
        </a:xfrm>
      </p:grpSpPr>
      <p:sp>
        <p:nvSpPr>
          <p:cNvPr id="126" name="Textebene 1…"/>
          <p:cNvSpPr txBox="1"/>
          <p:nvPr>
            <p:ph type="body" idx="1" hasCustomPrompt="1"/>
          </p:nvPr>
        </p:nvSpPr>
        <p:spPr>
          <a:xfrm>
            <a:off x="1206500" y="1206500"/>
            <a:ext cx="21971000" cy="7353300"/>
          </a:xfrm>
          <a:prstGeom prst="rect">
            <a:avLst/>
          </a:prstGeom>
        </p:spPr>
        <p:txBody>
          <a:bodyPr anchor="b"/>
          <a:lstStyle>
            <a:lvl1pPr marL="0" indent="0" algn="ctr" defTabSz="2438400">
              <a:lnSpc>
                <a:spcPct val="90000"/>
              </a:lnSpc>
              <a:spcBef>
                <a:spcPts val="0"/>
              </a:spcBef>
              <a:buSzTx/>
              <a:buNone/>
              <a:defRPr spc="-1750" sz="35000">
                <a:latin typeface="Produkt Extralight"/>
                <a:ea typeface="Produkt Extralight"/>
                <a:cs typeface="Produkt Extralight"/>
                <a:sym typeface="Produkt Extralight"/>
              </a:defRPr>
            </a:lvl1pPr>
            <a:lvl2pPr marL="0" indent="0" algn="ctr" defTabSz="2438400">
              <a:lnSpc>
                <a:spcPct val="90000"/>
              </a:lnSpc>
              <a:spcBef>
                <a:spcPts val="0"/>
              </a:spcBef>
              <a:buSzTx/>
              <a:buNone/>
              <a:defRPr spc="-1750" sz="35000">
                <a:latin typeface="Produkt Extralight"/>
                <a:ea typeface="Produkt Extralight"/>
                <a:cs typeface="Produkt Extralight"/>
                <a:sym typeface="Produkt Extralight"/>
              </a:defRPr>
            </a:lvl2pPr>
            <a:lvl3pPr marL="0" indent="0" algn="ctr" defTabSz="2438400">
              <a:lnSpc>
                <a:spcPct val="90000"/>
              </a:lnSpc>
              <a:spcBef>
                <a:spcPts val="0"/>
              </a:spcBef>
              <a:buSzTx/>
              <a:buNone/>
              <a:defRPr spc="-1750" sz="35000">
                <a:latin typeface="Produkt Extralight"/>
                <a:ea typeface="Produkt Extralight"/>
                <a:cs typeface="Produkt Extralight"/>
                <a:sym typeface="Produkt Extralight"/>
              </a:defRPr>
            </a:lvl3pPr>
            <a:lvl4pPr marL="0" indent="0" algn="ctr" defTabSz="2438400">
              <a:lnSpc>
                <a:spcPct val="90000"/>
              </a:lnSpc>
              <a:spcBef>
                <a:spcPts val="0"/>
              </a:spcBef>
              <a:buSzTx/>
              <a:buNone/>
              <a:defRPr spc="-1750" sz="35000">
                <a:latin typeface="Produkt Extralight"/>
                <a:ea typeface="Produkt Extralight"/>
                <a:cs typeface="Produkt Extralight"/>
                <a:sym typeface="Produkt Extralight"/>
              </a:defRPr>
            </a:lvl4pPr>
            <a:lvl5pPr marL="0" indent="0" algn="ctr" defTabSz="2438400">
              <a:lnSpc>
                <a:spcPct val="90000"/>
              </a:lnSpc>
              <a:spcBef>
                <a:spcPts val="0"/>
              </a:spcBef>
              <a:buSzTx/>
              <a:buNone/>
              <a:defRPr spc="-1750" sz="35000">
                <a:latin typeface="Produkt Extralight"/>
                <a:ea typeface="Produkt Extralight"/>
                <a:cs typeface="Produkt Extralight"/>
                <a:sym typeface="Produkt Extralight"/>
              </a:defRPr>
            </a:lvl5pPr>
          </a:lstStyle>
          <a:p>
            <a:pPr/>
            <a:r>
              <a:t>100 %</a:t>
            </a:r>
          </a:p>
          <a:p>
            <a:pPr lvl="1"/>
            <a:r>
              <a:t/>
            </a:r>
          </a:p>
          <a:p>
            <a:pPr lvl="2"/>
            <a:r>
              <a:t/>
            </a:r>
          </a:p>
          <a:p>
            <a:pPr lvl="3"/>
            <a:r>
              <a:t/>
            </a:r>
          </a:p>
          <a:p>
            <a:pPr lvl="4"/>
            <a:r>
              <a:t/>
            </a:r>
          </a:p>
        </p:txBody>
      </p:sp>
      <p:sp>
        <p:nvSpPr>
          <p:cNvPr id="127" name="Fakten"/>
          <p:cNvSpPr txBox="1"/>
          <p:nvPr>
            <p:ph type="body" sz="quarter" idx="21" hasCustomPrompt="1"/>
          </p:nvPr>
        </p:nvSpPr>
        <p:spPr>
          <a:xfrm>
            <a:off x="1206500" y="8128000"/>
            <a:ext cx="21971000" cy="1079500"/>
          </a:xfrm>
          <a:prstGeom prst="rect">
            <a:avLst/>
          </a:prstGeom>
        </p:spPr>
        <p:txBody>
          <a:bodyPr lIns="45718" tIns="45718" rIns="45718" bIns="45718"/>
          <a:lstStyle>
            <a:lvl1pPr marL="0" indent="0" algn="ctr" defTabSz="825500">
              <a:lnSpc>
                <a:spcPct val="90000"/>
              </a:lnSpc>
              <a:spcBef>
                <a:spcPts val="0"/>
              </a:spcBef>
              <a:buSzTx/>
              <a:buNone/>
              <a:defRPr spc="-99" sz="5500">
                <a:latin typeface="Produkt Extralight"/>
                <a:ea typeface="Produkt Extralight"/>
                <a:cs typeface="Produkt Extralight"/>
                <a:sym typeface="Produkt Extralight"/>
              </a:defRPr>
            </a:lvl1pPr>
          </a:lstStyle>
          <a:p>
            <a:pPr/>
            <a:r>
              <a:t>Fakten</a:t>
            </a:r>
          </a:p>
        </p:txBody>
      </p:sp>
      <p:sp>
        <p:nvSpPr>
          <p:cNvPr id="128"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Zitat">
    <p:spTree>
      <p:nvGrpSpPr>
        <p:cNvPr id="1" name=""/>
        <p:cNvGrpSpPr/>
        <p:nvPr/>
      </p:nvGrpSpPr>
      <p:grpSpPr>
        <a:xfrm>
          <a:off x="0" y="0"/>
          <a:ext cx="0" cy="0"/>
          <a:chOff x="0" y="0"/>
          <a:chExt cx="0" cy="0"/>
        </a:xfrm>
      </p:grpSpPr>
      <p:sp>
        <p:nvSpPr>
          <p:cNvPr id="135" name="Textebene 1…"/>
          <p:cNvSpPr txBox="1"/>
          <p:nvPr>
            <p:ph type="body" sz="quarter" idx="1" hasCustomPrompt="1"/>
          </p:nvPr>
        </p:nvSpPr>
        <p:spPr>
          <a:xfrm>
            <a:off x="5461000" y="9563100"/>
            <a:ext cx="13728700" cy="698500"/>
          </a:xfrm>
          <a:prstGeom prst="rect">
            <a:avLst/>
          </a:prstGeom>
        </p:spPr>
        <p:txBody>
          <a:bodyPr lIns="45718" tIns="45718" rIns="45718" bIns="45718"/>
          <a:lstStyle>
            <a:lvl1pPr marL="0" indent="0" defTabSz="825500">
              <a:spcBef>
                <a:spcPts val="0"/>
              </a:spcBef>
              <a:buSzTx/>
              <a:buNone/>
              <a:defRPr sz="3600">
                <a:latin typeface="Produkt Light"/>
                <a:ea typeface="Produkt Light"/>
                <a:cs typeface="Produkt Light"/>
                <a:sym typeface="Produkt Light"/>
              </a:defRPr>
            </a:lvl1pPr>
            <a:lvl2pPr marL="868677" indent="-411479" defTabSz="825500">
              <a:spcBef>
                <a:spcPts val="0"/>
              </a:spcBef>
              <a:defRPr sz="3600">
                <a:latin typeface="Produkt Light"/>
                <a:ea typeface="Produkt Light"/>
                <a:cs typeface="Produkt Light"/>
                <a:sym typeface="Produkt Light"/>
              </a:defRPr>
            </a:lvl2pPr>
            <a:lvl3pPr marL="1325877" indent="-411477" defTabSz="825500">
              <a:spcBef>
                <a:spcPts val="0"/>
              </a:spcBef>
              <a:defRPr sz="3600">
                <a:latin typeface="Produkt Light"/>
                <a:ea typeface="Produkt Light"/>
                <a:cs typeface="Produkt Light"/>
                <a:sym typeface="Produkt Light"/>
              </a:defRPr>
            </a:lvl3pPr>
            <a:lvl4pPr marL="1783077" indent="-411477" defTabSz="825500">
              <a:spcBef>
                <a:spcPts val="0"/>
              </a:spcBef>
              <a:defRPr sz="3600">
                <a:latin typeface="Produkt Light"/>
                <a:ea typeface="Produkt Light"/>
                <a:cs typeface="Produkt Light"/>
                <a:sym typeface="Produkt Light"/>
              </a:defRPr>
            </a:lvl4pPr>
            <a:lvl5pPr marL="2240277" indent="-411477" defTabSz="825500">
              <a:spcBef>
                <a:spcPts val="0"/>
              </a:spcBef>
              <a:defRPr sz="3600">
                <a:latin typeface="Produkt Light"/>
                <a:ea typeface="Produkt Light"/>
                <a:cs typeface="Produkt Light"/>
                <a:sym typeface="Produkt Light"/>
              </a:defRPr>
            </a:lvl5pPr>
          </a:lstStyle>
          <a:p>
            <a:pPr/>
            <a:r>
              <a:t>Quellenangabe</a:t>
            </a:r>
          </a:p>
          <a:p>
            <a:pPr lvl="1"/>
            <a:r>
              <a:t/>
            </a:r>
          </a:p>
          <a:p>
            <a:pPr lvl="2"/>
            <a:r>
              <a:t/>
            </a:r>
          </a:p>
          <a:p>
            <a:pPr lvl="3"/>
            <a:r>
              <a:t/>
            </a:r>
          </a:p>
          <a:p>
            <a:pPr lvl="4"/>
            <a:r>
              <a:t/>
            </a:r>
          </a:p>
        </p:txBody>
      </p:sp>
      <p:sp>
        <p:nvSpPr>
          <p:cNvPr id="136" name="Textebene 1…"/>
          <p:cNvSpPr txBox="1"/>
          <p:nvPr>
            <p:ph type="body" sz="quarter" idx="21" hasCustomPrompt="1"/>
          </p:nvPr>
        </p:nvSpPr>
        <p:spPr>
          <a:xfrm>
            <a:off x="5194300" y="4165600"/>
            <a:ext cx="13995400" cy="4432300"/>
          </a:xfrm>
          <a:prstGeom prst="rect">
            <a:avLst/>
          </a:prstGeom>
        </p:spPr>
        <p:txBody>
          <a:bodyPr anchor="b"/>
          <a:lstStyle/>
          <a:p>
            <a:pPr lvl="4" marL="0" indent="3322320" defTabSz="1463038">
              <a:lnSpc>
                <a:spcPct val="90000"/>
              </a:lnSpc>
              <a:spcBef>
                <a:spcPts val="0"/>
              </a:spcBef>
              <a:buSzTx/>
              <a:buNone/>
              <a:defRPr spc="-99" sz="5500">
                <a:latin typeface="Produkt Extralight"/>
                <a:ea typeface="Produkt Extralight"/>
                <a:cs typeface="Produkt Extralight"/>
                <a:sym typeface="Produkt Extralight"/>
              </a:defRPr>
            </a:pPr>
            <a:r>
              <a:t>„Bemerkenswert“
</a:t>
            </a:r>
          </a:p>
        </p:txBody>
      </p:sp>
      <p:sp>
        <p:nvSpPr>
          <p:cNvPr id="137"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oto - 3 Stück">
    <p:spTree>
      <p:nvGrpSpPr>
        <p:cNvPr id="1" name=""/>
        <p:cNvGrpSpPr/>
        <p:nvPr/>
      </p:nvGrpSpPr>
      <p:grpSpPr>
        <a:xfrm>
          <a:off x="0" y="0"/>
          <a:ext cx="0" cy="0"/>
          <a:chOff x="0" y="0"/>
          <a:chExt cx="0" cy="0"/>
        </a:xfrm>
      </p:grpSpPr>
      <p:sp>
        <p:nvSpPr>
          <p:cNvPr id="144" name="Nahaufnahme eines geschwungenen, weißen Schichtmusters"/>
          <p:cNvSpPr/>
          <p:nvPr>
            <p:ph type="pic" sz="quarter" idx="21"/>
          </p:nvPr>
        </p:nvSpPr>
        <p:spPr>
          <a:xfrm>
            <a:off x="1257300" y="3213100"/>
            <a:ext cx="7289800" cy="7289800"/>
          </a:xfrm>
          <a:prstGeom prst="rect">
            <a:avLst/>
          </a:prstGeom>
        </p:spPr>
        <p:txBody>
          <a:bodyPr lIns="91439" tIns="45719" rIns="91439" bIns="45719">
            <a:noAutofit/>
          </a:bodyPr>
          <a:lstStyle/>
          <a:p>
            <a:pPr/>
          </a:p>
        </p:txBody>
      </p:sp>
      <p:sp>
        <p:nvSpPr>
          <p:cNvPr id="145" name="Nahaufnahme eines Schichtmusters aus grauem Stein"/>
          <p:cNvSpPr/>
          <p:nvPr>
            <p:ph type="pic" sz="quarter" idx="22"/>
          </p:nvPr>
        </p:nvSpPr>
        <p:spPr>
          <a:xfrm>
            <a:off x="7353300" y="3632200"/>
            <a:ext cx="9677400" cy="6451600"/>
          </a:xfrm>
          <a:prstGeom prst="rect">
            <a:avLst/>
          </a:prstGeom>
        </p:spPr>
        <p:txBody>
          <a:bodyPr lIns="91439" tIns="45719" rIns="91439" bIns="45719">
            <a:noAutofit/>
          </a:bodyPr>
          <a:lstStyle/>
          <a:p>
            <a:pPr/>
          </a:p>
        </p:txBody>
      </p:sp>
      <p:sp>
        <p:nvSpPr>
          <p:cNvPr id="146" name="Nahaufnahme eines weißen Rippenmusters"/>
          <p:cNvSpPr/>
          <p:nvPr>
            <p:ph type="pic" sz="quarter" idx="23"/>
          </p:nvPr>
        </p:nvSpPr>
        <p:spPr>
          <a:xfrm>
            <a:off x="14621932" y="3632200"/>
            <a:ext cx="9677404" cy="6457251"/>
          </a:xfrm>
          <a:prstGeom prst="rect">
            <a:avLst/>
          </a:prstGeom>
        </p:spPr>
        <p:txBody>
          <a:bodyPr lIns="91439" tIns="45719" rIns="91439" bIns="45719">
            <a:noAutofit/>
          </a:bodyPr>
          <a:lstStyle/>
          <a:p>
            <a:pPr/>
          </a:p>
        </p:txBody>
      </p:sp>
      <p:sp>
        <p:nvSpPr>
          <p:cNvPr id="147"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oto">
    <p:spTree>
      <p:nvGrpSpPr>
        <p:cNvPr id="1" name=""/>
        <p:cNvGrpSpPr/>
        <p:nvPr/>
      </p:nvGrpSpPr>
      <p:grpSpPr>
        <a:xfrm>
          <a:off x="0" y="0"/>
          <a:ext cx="0" cy="0"/>
          <a:chOff x="0" y="0"/>
          <a:chExt cx="0" cy="0"/>
        </a:xfrm>
      </p:grpSpPr>
      <p:sp>
        <p:nvSpPr>
          <p:cNvPr id="154" name="Verwinkelter, futuristischer, weißer Korridor mit Schatten"/>
          <p:cNvSpPr/>
          <p:nvPr>
            <p:ph type="pic" idx="21"/>
          </p:nvPr>
        </p:nvSpPr>
        <p:spPr>
          <a:xfrm>
            <a:off x="0" y="-1270000"/>
            <a:ext cx="24384000" cy="16256000"/>
          </a:xfrm>
          <a:prstGeom prst="rect">
            <a:avLst/>
          </a:prstGeom>
        </p:spPr>
        <p:txBody>
          <a:bodyPr lIns="91439" tIns="45719" rIns="91439" bIns="45719">
            <a:noAutofit/>
          </a:bodyPr>
          <a:lstStyle/>
          <a:p>
            <a:pPr/>
          </a:p>
        </p:txBody>
      </p:sp>
      <p:sp>
        <p:nvSpPr>
          <p:cNvPr id="155"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Leer">
    <p:spTree>
      <p:nvGrpSpPr>
        <p:cNvPr id="1" name=""/>
        <p:cNvGrpSpPr/>
        <p:nvPr/>
      </p:nvGrpSpPr>
      <p:grpSpPr>
        <a:xfrm>
          <a:off x="0" y="0"/>
          <a:ext cx="0" cy="0"/>
          <a:chOff x="0" y="0"/>
          <a:chExt cx="0" cy="0"/>
        </a:xfrm>
      </p:grpSpPr>
      <p:sp>
        <p:nvSpPr>
          <p:cNvPr id="162"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extebene 1…"/>
          <p:cNvSpPr txBox="1"/>
          <p:nvPr>
            <p:ph type="body" idx="1" hasCustomPrompt="1"/>
          </p:nvPr>
        </p:nvSpPr>
        <p:spPr>
          <a:xfrm>
            <a:off x="1206500" y="4248503"/>
            <a:ext cx="21971000" cy="82560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Text für Folienpunkt</a:t>
            </a:r>
          </a:p>
          <a:p>
            <a:pPr lvl="1"/>
            <a:r>
              <a:t/>
            </a:r>
          </a:p>
          <a:p>
            <a:pPr lvl="2"/>
            <a:r>
              <a:t/>
            </a:r>
          </a:p>
          <a:p>
            <a:pPr lvl="3"/>
            <a:r>
              <a:t/>
            </a:r>
          </a:p>
          <a:p>
            <a:pPr lvl="4"/>
            <a:r>
              <a:t/>
            </a:r>
          </a:p>
        </p:txBody>
      </p:sp>
      <p:sp>
        <p:nvSpPr>
          <p:cNvPr id="3" name="Titeltext"/>
          <p:cNvSpPr txBox="1"/>
          <p:nvPr>
            <p:ph type="title"/>
          </p:nvPr>
        </p:nvSpPr>
        <p:spPr>
          <a:xfrm>
            <a:off x="3653366" y="2743200"/>
            <a:ext cx="19507201" cy="150530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Titeltext</a:t>
            </a:r>
          </a:p>
        </p:txBody>
      </p:sp>
      <p:sp>
        <p:nvSpPr>
          <p:cNvPr id="4" name="Foliennummer"/>
          <p:cNvSpPr txBox="1"/>
          <p:nvPr>
            <p:ph type="sldNum" sz="quarter" idx="2"/>
          </p:nvPr>
        </p:nvSpPr>
        <p:spPr>
          <a:xfrm>
            <a:off x="23538179" y="12443460"/>
            <a:ext cx="408941" cy="444501"/>
          </a:xfrm>
          <a:prstGeom prst="rect">
            <a:avLst/>
          </a:prstGeom>
          <a:ln w="12700">
            <a:miter lim="400000"/>
          </a:ln>
        </p:spPr>
        <p:txBody>
          <a:bodyPr wrap="none" lIns="50800" tIns="50800" rIns="50800" bIns="50800" anchor="b">
            <a:spAutoFit/>
          </a:bodyPr>
          <a:lstStyle>
            <a:lvl1pPr algn="r" defTabSz="584200">
              <a:spcBef>
                <a:spcPts val="0"/>
              </a:spcBef>
              <a:defRPr sz="2000">
                <a:solidFill>
                  <a:srgbClr val="535860"/>
                </a:solidFill>
                <a:latin typeface="Avenir Next Regular"/>
                <a:ea typeface="Avenir Next Regular"/>
                <a:cs typeface="Avenir Next Regular"/>
                <a:sym typeface="Avenir Next Regular"/>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transition xmlns:p14="http://schemas.microsoft.com/office/powerpoint/2010/main" spd="med" advClick="1"/>
  <p:txStyles>
    <p:titleStyle>
      <a:lvl1pPr marL="0" marR="0" indent="0" algn="l" defTabSz="2438400" rtl="0" latinLnBrk="0">
        <a:lnSpc>
          <a:spcPct val="90000"/>
        </a:lnSpc>
        <a:spcBef>
          <a:spcPts val="0"/>
        </a:spcBef>
        <a:spcAft>
          <a:spcPts val="0"/>
        </a:spcAft>
        <a:buClrTx/>
        <a:buSzTx/>
        <a:buFontTx/>
        <a:buNone/>
        <a:tabLst/>
        <a:defRPr b="0" baseline="0" cap="none" i="0" spc="-100" strike="noStrike" sz="10000" u="none">
          <a:solidFill>
            <a:srgbClr val="535860"/>
          </a:solidFill>
          <a:uFillTx/>
          <a:latin typeface="Produkt Extralight"/>
          <a:ea typeface="Produkt Extralight"/>
          <a:cs typeface="Produkt Extralight"/>
          <a:sym typeface="Produkt Extralight"/>
        </a:defRPr>
      </a:lvl1pPr>
      <a:lvl2pPr marL="0" marR="0" indent="0" algn="l" defTabSz="2438400" rtl="0" latinLnBrk="0">
        <a:lnSpc>
          <a:spcPct val="90000"/>
        </a:lnSpc>
        <a:spcBef>
          <a:spcPts val="0"/>
        </a:spcBef>
        <a:spcAft>
          <a:spcPts val="0"/>
        </a:spcAft>
        <a:buClrTx/>
        <a:buSzTx/>
        <a:buFontTx/>
        <a:buNone/>
        <a:tabLst/>
        <a:defRPr b="0" baseline="0" cap="none" i="0" spc="-100" strike="noStrike" sz="10000" u="none">
          <a:solidFill>
            <a:srgbClr val="535860"/>
          </a:solidFill>
          <a:uFillTx/>
          <a:latin typeface="Produkt Extralight"/>
          <a:ea typeface="Produkt Extralight"/>
          <a:cs typeface="Produkt Extralight"/>
          <a:sym typeface="Produkt Extralight"/>
        </a:defRPr>
      </a:lvl2pPr>
      <a:lvl3pPr marL="0" marR="0" indent="0" algn="l" defTabSz="2438400" rtl="0" latinLnBrk="0">
        <a:lnSpc>
          <a:spcPct val="90000"/>
        </a:lnSpc>
        <a:spcBef>
          <a:spcPts val="0"/>
        </a:spcBef>
        <a:spcAft>
          <a:spcPts val="0"/>
        </a:spcAft>
        <a:buClrTx/>
        <a:buSzTx/>
        <a:buFontTx/>
        <a:buNone/>
        <a:tabLst/>
        <a:defRPr b="0" baseline="0" cap="none" i="0" spc="-100" strike="noStrike" sz="10000" u="none">
          <a:solidFill>
            <a:srgbClr val="535860"/>
          </a:solidFill>
          <a:uFillTx/>
          <a:latin typeface="Produkt Extralight"/>
          <a:ea typeface="Produkt Extralight"/>
          <a:cs typeface="Produkt Extralight"/>
          <a:sym typeface="Produkt Extralight"/>
        </a:defRPr>
      </a:lvl3pPr>
      <a:lvl4pPr marL="0" marR="0" indent="0" algn="l" defTabSz="2438400" rtl="0" latinLnBrk="0">
        <a:lnSpc>
          <a:spcPct val="90000"/>
        </a:lnSpc>
        <a:spcBef>
          <a:spcPts val="0"/>
        </a:spcBef>
        <a:spcAft>
          <a:spcPts val="0"/>
        </a:spcAft>
        <a:buClrTx/>
        <a:buSzTx/>
        <a:buFontTx/>
        <a:buNone/>
        <a:tabLst/>
        <a:defRPr b="0" baseline="0" cap="none" i="0" spc="-100" strike="noStrike" sz="10000" u="none">
          <a:solidFill>
            <a:srgbClr val="535860"/>
          </a:solidFill>
          <a:uFillTx/>
          <a:latin typeface="Produkt Extralight"/>
          <a:ea typeface="Produkt Extralight"/>
          <a:cs typeface="Produkt Extralight"/>
          <a:sym typeface="Produkt Extralight"/>
        </a:defRPr>
      </a:lvl4pPr>
      <a:lvl5pPr marL="0" marR="0" indent="0" algn="l" defTabSz="2438400" rtl="0" latinLnBrk="0">
        <a:lnSpc>
          <a:spcPct val="90000"/>
        </a:lnSpc>
        <a:spcBef>
          <a:spcPts val="0"/>
        </a:spcBef>
        <a:spcAft>
          <a:spcPts val="0"/>
        </a:spcAft>
        <a:buClrTx/>
        <a:buSzTx/>
        <a:buFontTx/>
        <a:buNone/>
        <a:tabLst/>
        <a:defRPr b="0" baseline="0" cap="none" i="0" spc="-100" strike="noStrike" sz="10000" u="none">
          <a:solidFill>
            <a:srgbClr val="535860"/>
          </a:solidFill>
          <a:uFillTx/>
          <a:latin typeface="Produkt Extralight"/>
          <a:ea typeface="Produkt Extralight"/>
          <a:cs typeface="Produkt Extralight"/>
          <a:sym typeface="Produkt Extralight"/>
        </a:defRPr>
      </a:lvl5pPr>
      <a:lvl6pPr marL="0" marR="0" indent="0" algn="l" defTabSz="2438400" rtl="0" latinLnBrk="0">
        <a:lnSpc>
          <a:spcPct val="90000"/>
        </a:lnSpc>
        <a:spcBef>
          <a:spcPts val="0"/>
        </a:spcBef>
        <a:spcAft>
          <a:spcPts val="0"/>
        </a:spcAft>
        <a:buClrTx/>
        <a:buSzTx/>
        <a:buFontTx/>
        <a:buNone/>
        <a:tabLst/>
        <a:defRPr b="0" baseline="0" cap="none" i="0" spc="-100" strike="noStrike" sz="10000" u="none">
          <a:solidFill>
            <a:srgbClr val="535860"/>
          </a:solidFill>
          <a:uFillTx/>
          <a:latin typeface="Produkt Extralight"/>
          <a:ea typeface="Produkt Extralight"/>
          <a:cs typeface="Produkt Extralight"/>
          <a:sym typeface="Produkt Extralight"/>
        </a:defRPr>
      </a:lvl6pPr>
      <a:lvl7pPr marL="0" marR="0" indent="0" algn="l" defTabSz="2438400" rtl="0" latinLnBrk="0">
        <a:lnSpc>
          <a:spcPct val="90000"/>
        </a:lnSpc>
        <a:spcBef>
          <a:spcPts val="0"/>
        </a:spcBef>
        <a:spcAft>
          <a:spcPts val="0"/>
        </a:spcAft>
        <a:buClrTx/>
        <a:buSzTx/>
        <a:buFontTx/>
        <a:buNone/>
        <a:tabLst/>
        <a:defRPr b="0" baseline="0" cap="none" i="0" spc="-100" strike="noStrike" sz="10000" u="none">
          <a:solidFill>
            <a:srgbClr val="535860"/>
          </a:solidFill>
          <a:uFillTx/>
          <a:latin typeface="Produkt Extralight"/>
          <a:ea typeface="Produkt Extralight"/>
          <a:cs typeface="Produkt Extralight"/>
          <a:sym typeface="Produkt Extralight"/>
        </a:defRPr>
      </a:lvl7pPr>
      <a:lvl8pPr marL="0" marR="0" indent="0" algn="l" defTabSz="2438400" rtl="0" latinLnBrk="0">
        <a:lnSpc>
          <a:spcPct val="90000"/>
        </a:lnSpc>
        <a:spcBef>
          <a:spcPts val="0"/>
        </a:spcBef>
        <a:spcAft>
          <a:spcPts val="0"/>
        </a:spcAft>
        <a:buClrTx/>
        <a:buSzTx/>
        <a:buFontTx/>
        <a:buNone/>
        <a:tabLst/>
        <a:defRPr b="0" baseline="0" cap="none" i="0" spc="-100" strike="noStrike" sz="10000" u="none">
          <a:solidFill>
            <a:srgbClr val="535860"/>
          </a:solidFill>
          <a:uFillTx/>
          <a:latin typeface="Produkt Extralight"/>
          <a:ea typeface="Produkt Extralight"/>
          <a:cs typeface="Produkt Extralight"/>
          <a:sym typeface="Produkt Extralight"/>
        </a:defRPr>
      </a:lvl8pPr>
      <a:lvl9pPr marL="0" marR="0" indent="0" algn="l" defTabSz="2438400" rtl="0" latinLnBrk="0">
        <a:lnSpc>
          <a:spcPct val="90000"/>
        </a:lnSpc>
        <a:spcBef>
          <a:spcPts val="0"/>
        </a:spcBef>
        <a:spcAft>
          <a:spcPts val="0"/>
        </a:spcAft>
        <a:buClrTx/>
        <a:buSzTx/>
        <a:buFontTx/>
        <a:buNone/>
        <a:tabLst/>
        <a:defRPr b="0" baseline="0" cap="none" i="0" spc="-100" strike="noStrike" sz="10000" u="none">
          <a:solidFill>
            <a:srgbClr val="535860"/>
          </a:solidFill>
          <a:uFillTx/>
          <a:latin typeface="Produkt Extralight"/>
          <a:ea typeface="Produkt Extralight"/>
          <a:cs typeface="Produkt Extralight"/>
          <a:sym typeface="Produkt Extralight"/>
        </a:defRPr>
      </a:lvl9pPr>
    </p:titleStyle>
    <p:bodyStyle>
      <a:lvl1pPr marL="457200" marR="0" indent="-457200" algn="l" defTabSz="355600" rtl="0" latinLnBrk="0">
        <a:lnSpc>
          <a:spcPct val="100000"/>
        </a:lnSpc>
        <a:spcBef>
          <a:spcPts val="4700"/>
        </a:spcBef>
        <a:spcAft>
          <a:spcPts val="0"/>
        </a:spcAft>
        <a:buClrTx/>
        <a:buSzPct val="100000"/>
        <a:buFontTx/>
        <a:buChar char="•"/>
        <a:tabLst/>
        <a:defRPr b="0" baseline="0" cap="none" i="0" spc="0" strike="noStrike" sz="4000" u="none">
          <a:solidFill>
            <a:srgbClr val="535860"/>
          </a:solidFill>
          <a:uFillTx/>
          <a:latin typeface="Avenir Next Regular"/>
          <a:ea typeface="Avenir Next Regular"/>
          <a:cs typeface="Avenir Next Regular"/>
          <a:sym typeface="Avenir Next Regular"/>
        </a:defRPr>
      </a:lvl1pPr>
      <a:lvl2pPr marL="914400" marR="0" indent="-457200" algn="l" defTabSz="355600" rtl="0" latinLnBrk="0">
        <a:lnSpc>
          <a:spcPct val="100000"/>
        </a:lnSpc>
        <a:spcBef>
          <a:spcPts val="4700"/>
        </a:spcBef>
        <a:spcAft>
          <a:spcPts val="0"/>
        </a:spcAft>
        <a:buClrTx/>
        <a:buSzPct val="100000"/>
        <a:buFontTx/>
        <a:buChar char="•"/>
        <a:tabLst/>
        <a:defRPr b="0" baseline="0" cap="none" i="0" spc="0" strike="noStrike" sz="4000" u="none">
          <a:solidFill>
            <a:srgbClr val="535860"/>
          </a:solidFill>
          <a:uFillTx/>
          <a:latin typeface="Avenir Next Regular"/>
          <a:ea typeface="Avenir Next Regular"/>
          <a:cs typeface="Avenir Next Regular"/>
          <a:sym typeface="Avenir Next Regular"/>
        </a:defRPr>
      </a:lvl2pPr>
      <a:lvl3pPr marL="1371600" marR="0" indent="-457200" algn="l" defTabSz="355600" rtl="0" latinLnBrk="0">
        <a:lnSpc>
          <a:spcPct val="100000"/>
        </a:lnSpc>
        <a:spcBef>
          <a:spcPts val="4700"/>
        </a:spcBef>
        <a:spcAft>
          <a:spcPts val="0"/>
        </a:spcAft>
        <a:buClrTx/>
        <a:buSzPct val="100000"/>
        <a:buFontTx/>
        <a:buChar char="•"/>
        <a:tabLst/>
        <a:defRPr b="0" baseline="0" cap="none" i="0" spc="0" strike="noStrike" sz="4000" u="none">
          <a:solidFill>
            <a:srgbClr val="535860"/>
          </a:solidFill>
          <a:uFillTx/>
          <a:latin typeface="Avenir Next Regular"/>
          <a:ea typeface="Avenir Next Regular"/>
          <a:cs typeface="Avenir Next Regular"/>
          <a:sym typeface="Avenir Next Regular"/>
        </a:defRPr>
      </a:lvl3pPr>
      <a:lvl4pPr marL="1828800" marR="0" indent="-457200" algn="l" defTabSz="355600" rtl="0" latinLnBrk="0">
        <a:lnSpc>
          <a:spcPct val="100000"/>
        </a:lnSpc>
        <a:spcBef>
          <a:spcPts val="4700"/>
        </a:spcBef>
        <a:spcAft>
          <a:spcPts val="0"/>
        </a:spcAft>
        <a:buClrTx/>
        <a:buSzPct val="100000"/>
        <a:buFontTx/>
        <a:buChar char="•"/>
        <a:tabLst/>
        <a:defRPr b="0" baseline="0" cap="none" i="0" spc="0" strike="noStrike" sz="4000" u="none">
          <a:solidFill>
            <a:srgbClr val="535860"/>
          </a:solidFill>
          <a:uFillTx/>
          <a:latin typeface="Avenir Next Regular"/>
          <a:ea typeface="Avenir Next Regular"/>
          <a:cs typeface="Avenir Next Regular"/>
          <a:sym typeface="Avenir Next Regular"/>
        </a:defRPr>
      </a:lvl4pPr>
      <a:lvl5pPr marL="2286000" marR="0" indent="-457200" algn="l" defTabSz="355600" rtl="0" latinLnBrk="0">
        <a:lnSpc>
          <a:spcPct val="100000"/>
        </a:lnSpc>
        <a:spcBef>
          <a:spcPts val="4700"/>
        </a:spcBef>
        <a:spcAft>
          <a:spcPts val="0"/>
        </a:spcAft>
        <a:buClrTx/>
        <a:buSzPct val="100000"/>
        <a:buFontTx/>
        <a:buChar char="•"/>
        <a:tabLst/>
        <a:defRPr b="0" baseline="0" cap="none" i="0" spc="0" strike="noStrike" sz="4000" u="none">
          <a:solidFill>
            <a:srgbClr val="535860"/>
          </a:solidFill>
          <a:uFillTx/>
          <a:latin typeface="Avenir Next Regular"/>
          <a:ea typeface="Avenir Next Regular"/>
          <a:cs typeface="Avenir Next Regular"/>
          <a:sym typeface="Avenir Next Regular"/>
        </a:defRPr>
      </a:lvl5pPr>
      <a:lvl6pPr marL="2743200" marR="0" indent="-457200" algn="l" defTabSz="355600" rtl="0" latinLnBrk="0">
        <a:lnSpc>
          <a:spcPct val="100000"/>
        </a:lnSpc>
        <a:spcBef>
          <a:spcPts val="4700"/>
        </a:spcBef>
        <a:spcAft>
          <a:spcPts val="0"/>
        </a:spcAft>
        <a:buClrTx/>
        <a:buSzPct val="100000"/>
        <a:buFontTx/>
        <a:buChar char="•"/>
        <a:tabLst/>
        <a:defRPr b="0" baseline="0" cap="none" i="0" spc="0" strike="noStrike" sz="4000" u="none">
          <a:solidFill>
            <a:srgbClr val="535860"/>
          </a:solidFill>
          <a:uFillTx/>
          <a:latin typeface="Avenir Next Regular"/>
          <a:ea typeface="Avenir Next Regular"/>
          <a:cs typeface="Avenir Next Regular"/>
          <a:sym typeface="Avenir Next Regular"/>
        </a:defRPr>
      </a:lvl6pPr>
      <a:lvl7pPr marL="3200400" marR="0" indent="-457200" algn="l" defTabSz="355600" rtl="0" latinLnBrk="0">
        <a:lnSpc>
          <a:spcPct val="100000"/>
        </a:lnSpc>
        <a:spcBef>
          <a:spcPts val="4700"/>
        </a:spcBef>
        <a:spcAft>
          <a:spcPts val="0"/>
        </a:spcAft>
        <a:buClrTx/>
        <a:buSzPct val="100000"/>
        <a:buFontTx/>
        <a:buChar char="•"/>
        <a:tabLst/>
        <a:defRPr b="0" baseline="0" cap="none" i="0" spc="0" strike="noStrike" sz="4000" u="none">
          <a:solidFill>
            <a:srgbClr val="535860"/>
          </a:solidFill>
          <a:uFillTx/>
          <a:latin typeface="Avenir Next Regular"/>
          <a:ea typeface="Avenir Next Regular"/>
          <a:cs typeface="Avenir Next Regular"/>
          <a:sym typeface="Avenir Next Regular"/>
        </a:defRPr>
      </a:lvl7pPr>
      <a:lvl8pPr marL="3657600" marR="0" indent="-457200" algn="l" defTabSz="355600" rtl="0" latinLnBrk="0">
        <a:lnSpc>
          <a:spcPct val="100000"/>
        </a:lnSpc>
        <a:spcBef>
          <a:spcPts val="4700"/>
        </a:spcBef>
        <a:spcAft>
          <a:spcPts val="0"/>
        </a:spcAft>
        <a:buClrTx/>
        <a:buSzPct val="100000"/>
        <a:buFontTx/>
        <a:buChar char="•"/>
        <a:tabLst/>
        <a:defRPr b="0" baseline="0" cap="none" i="0" spc="0" strike="noStrike" sz="4000" u="none">
          <a:solidFill>
            <a:srgbClr val="535860"/>
          </a:solidFill>
          <a:uFillTx/>
          <a:latin typeface="Avenir Next Regular"/>
          <a:ea typeface="Avenir Next Regular"/>
          <a:cs typeface="Avenir Next Regular"/>
          <a:sym typeface="Avenir Next Regular"/>
        </a:defRPr>
      </a:lvl8pPr>
      <a:lvl9pPr marL="4114800" marR="0" indent="-457200" algn="l" defTabSz="355600" rtl="0" latinLnBrk="0">
        <a:lnSpc>
          <a:spcPct val="100000"/>
        </a:lnSpc>
        <a:spcBef>
          <a:spcPts val="4700"/>
        </a:spcBef>
        <a:spcAft>
          <a:spcPts val="0"/>
        </a:spcAft>
        <a:buClrTx/>
        <a:buSzPct val="100000"/>
        <a:buFontTx/>
        <a:buChar char="•"/>
        <a:tabLst/>
        <a:defRPr b="0" baseline="0" cap="none" i="0" spc="0" strike="noStrike" sz="4000" u="none">
          <a:solidFill>
            <a:srgbClr val="535860"/>
          </a:solidFill>
          <a:uFillTx/>
          <a:latin typeface="Avenir Next Regular"/>
          <a:ea typeface="Avenir Next Regular"/>
          <a:cs typeface="Avenir Next Regular"/>
          <a:sym typeface="Avenir Next Regular"/>
        </a:defRPr>
      </a:lvl9pPr>
    </p:bodyStyle>
    <p:otherStyle>
      <a:lvl1pPr marL="0" marR="0" indent="0" algn="r" defTabSz="584200" rtl="0" latinLnBrk="0">
        <a:lnSpc>
          <a:spcPct val="100000"/>
        </a:lnSpc>
        <a:spcBef>
          <a:spcPts val="0"/>
        </a:spcBef>
        <a:spcAft>
          <a:spcPts val="0"/>
        </a:spcAft>
        <a:buClrTx/>
        <a:buSzTx/>
        <a:buFontTx/>
        <a:buNone/>
        <a:tabLst/>
        <a:defRPr b="0" baseline="0" cap="none" i="0" spc="0" strike="noStrike" sz="2000" u="none">
          <a:solidFill>
            <a:schemeClr val="tx1"/>
          </a:solidFill>
          <a:uFillTx/>
          <a:latin typeface="+mn-lt"/>
          <a:ea typeface="+mn-ea"/>
          <a:cs typeface="+mn-cs"/>
          <a:sym typeface="Avenir Next Regular"/>
        </a:defRPr>
      </a:lvl1pPr>
      <a:lvl2pPr marL="0" marR="0" indent="0" algn="r" defTabSz="584200" rtl="0" latinLnBrk="0">
        <a:lnSpc>
          <a:spcPct val="100000"/>
        </a:lnSpc>
        <a:spcBef>
          <a:spcPts val="0"/>
        </a:spcBef>
        <a:spcAft>
          <a:spcPts val="0"/>
        </a:spcAft>
        <a:buClrTx/>
        <a:buSzTx/>
        <a:buFontTx/>
        <a:buNone/>
        <a:tabLst/>
        <a:defRPr b="0" baseline="0" cap="none" i="0" spc="0" strike="noStrike" sz="2000" u="none">
          <a:solidFill>
            <a:schemeClr val="tx1"/>
          </a:solidFill>
          <a:uFillTx/>
          <a:latin typeface="+mn-lt"/>
          <a:ea typeface="+mn-ea"/>
          <a:cs typeface="+mn-cs"/>
          <a:sym typeface="Avenir Next Regular"/>
        </a:defRPr>
      </a:lvl2pPr>
      <a:lvl3pPr marL="0" marR="0" indent="0" algn="r" defTabSz="584200" rtl="0" latinLnBrk="0">
        <a:lnSpc>
          <a:spcPct val="100000"/>
        </a:lnSpc>
        <a:spcBef>
          <a:spcPts val="0"/>
        </a:spcBef>
        <a:spcAft>
          <a:spcPts val="0"/>
        </a:spcAft>
        <a:buClrTx/>
        <a:buSzTx/>
        <a:buFontTx/>
        <a:buNone/>
        <a:tabLst/>
        <a:defRPr b="0" baseline="0" cap="none" i="0" spc="0" strike="noStrike" sz="2000" u="none">
          <a:solidFill>
            <a:schemeClr val="tx1"/>
          </a:solidFill>
          <a:uFillTx/>
          <a:latin typeface="+mn-lt"/>
          <a:ea typeface="+mn-ea"/>
          <a:cs typeface="+mn-cs"/>
          <a:sym typeface="Avenir Next Regular"/>
        </a:defRPr>
      </a:lvl3pPr>
      <a:lvl4pPr marL="0" marR="0" indent="0" algn="r" defTabSz="584200" rtl="0" latinLnBrk="0">
        <a:lnSpc>
          <a:spcPct val="100000"/>
        </a:lnSpc>
        <a:spcBef>
          <a:spcPts val="0"/>
        </a:spcBef>
        <a:spcAft>
          <a:spcPts val="0"/>
        </a:spcAft>
        <a:buClrTx/>
        <a:buSzTx/>
        <a:buFontTx/>
        <a:buNone/>
        <a:tabLst/>
        <a:defRPr b="0" baseline="0" cap="none" i="0" spc="0" strike="noStrike" sz="2000" u="none">
          <a:solidFill>
            <a:schemeClr val="tx1"/>
          </a:solidFill>
          <a:uFillTx/>
          <a:latin typeface="+mn-lt"/>
          <a:ea typeface="+mn-ea"/>
          <a:cs typeface="+mn-cs"/>
          <a:sym typeface="Avenir Next Regular"/>
        </a:defRPr>
      </a:lvl4pPr>
      <a:lvl5pPr marL="0" marR="0" indent="0" algn="r" defTabSz="584200" rtl="0" latinLnBrk="0">
        <a:lnSpc>
          <a:spcPct val="100000"/>
        </a:lnSpc>
        <a:spcBef>
          <a:spcPts val="0"/>
        </a:spcBef>
        <a:spcAft>
          <a:spcPts val="0"/>
        </a:spcAft>
        <a:buClrTx/>
        <a:buSzTx/>
        <a:buFontTx/>
        <a:buNone/>
        <a:tabLst/>
        <a:defRPr b="0" baseline="0" cap="none" i="0" spc="0" strike="noStrike" sz="2000" u="none">
          <a:solidFill>
            <a:schemeClr val="tx1"/>
          </a:solidFill>
          <a:uFillTx/>
          <a:latin typeface="+mn-lt"/>
          <a:ea typeface="+mn-ea"/>
          <a:cs typeface="+mn-cs"/>
          <a:sym typeface="Avenir Next Regular"/>
        </a:defRPr>
      </a:lvl5pPr>
      <a:lvl6pPr marL="0" marR="0" indent="0" algn="r" defTabSz="584200" rtl="0" latinLnBrk="0">
        <a:lnSpc>
          <a:spcPct val="100000"/>
        </a:lnSpc>
        <a:spcBef>
          <a:spcPts val="0"/>
        </a:spcBef>
        <a:spcAft>
          <a:spcPts val="0"/>
        </a:spcAft>
        <a:buClrTx/>
        <a:buSzTx/>
        <a:buFontTx/>
        <a:buNone/>
        <a:tabLst/>
        <a:defRPr b="0" baseline="0" cap="none" i="0" spc="0" strike="noStrike" sz="2000" u="none">
          <a:solidFill>
            <a:schemeClr val="tx1"/>
          </a:solidFill>
          <a:uFillTx/>
          <a:latin typeface="+mn-lt"/>
          <a:ea typeface="+mn-ea"/>
          <a:cs typeface="+mn-cs"/>
          <a:sym typeface="Avenir Next Regular"/>
        </a:defRPr>
      </a:lvl6pPr>
      <a:lvl7pPr marL="0" marR="0" indent="0" algn="r" defTabSz="584200" rtl="0" latinLnBrk="0">
        <a:lnSpc>
          <a:spcPct val="100000"/>
        </a:lnSpc>
        <a:spcBef>
          <a:spcPts val="0"/>
        </a:spcBef>
        <a:spcAft>
          <a:spcPts val="0"/>
        </a:spcAft>
        <a:buClrTx/>
        <a:buSzTx/>
        <a:buFontTx/>
        <a:buNone/>
        <a:tabLst/>
        <a:defRPr b="0" baseline="0" cap="none" i="0" spc="0" strike="noStrike" sz="2000" u="none">
          <a:solidFill>
            <a:schemeClr val="tx1"/>
          </a:solidFill>
          <a:uFillTx/>
          <a:latin typeface="+mn-lt"/>
          <a:ea typeface="+mn-ea"/>
          <a:cs typeface="+mn-cs"/>
          <a:sym typeface="Avenir Next Regular"/>
        </a:defRPr>
      </a:lvl7pPr>
      <a:lvl8pPr marL="0" marR="0" indent="0" algn="r" defTabSz="584200" rtl="0" latinLnBrk="0">
        <a:lnSpc>
          <a:spcPct val="100000"/>
        </a:lnSpc>
        <a:spcBef>
          <a:spcPts val="0"/>
        </a:spcBef>
        <a:spcAft>
          <a:spcPts val="0"/>
        </a:spcAft>
        <a:buClrTx/>
        <a:buSzTx/>
        <a:buFontTx/>
        <a:buNone/>
        <a:tabLst/>
        <a:defRPr b="0" baseline="0" cap="none" i="0" spc="0" strike="noStrike" sz="2000" u="none">
          <a:solidFill>
            <a:schemeClr val="tx1"/>
          </a:solidFill>
          <a:uFillTx/>
          <a:latin typeface="+mn-lt"/>
          <a:ea typeface="+mn-ea"/>
          <a:cs typeface="+mn-cs"/>
          <a:sym typeface="Avenir Next Regular"/>
        </a:defRPr>
      </a:lvl8pPr>
      <a:lvl9pPr marL="0" marR="0" indent="0" algn="r" defTabSz="584200" rtl="0" latinLnBrk="0">
        <a:lnSpc>
          <a:spcPct val="100000"/>
        </a:lnSpc>
        <a:spcBef>
          <a:spcPts val="0"/>
        </a:spcBef>
        <a:spcAft>
          <a:spcPts val="0"/>
        </a:spcAft>
        <a:buClrTx/>
        <a:buSzTx/>
        <a:buFontTx/>
        <a:buNone/>
        <a:tabLst/>
        <a:defRPr b="0" baseline="0" cap="none" i="0" spc="0" strike="noStrike" sz="2000" u="none">
          <a:solidFill>
            <a:schemeClr val="tx1"/>
          </a:solidFill>
          <a:uFillTx/>
          <a:latin typeface="+mn-lt"/>
          <a:ea typeface="+mn-ea"/>
          <a:cs typeface="+mn-cs"/>
          <a:sym typeface="Avenir Next Regular"/>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4.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4.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5.png"/><Relationship Id="rId4" Type="http://schemas.openxmlformats.org/officeDocument/2006/relationships/image" Target="../media/image6.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71" name="Colin - Mo.26.Jan.2026"/>
          <p:cNvSpPr txBox="1"/>
          <p:nvPr>
            <p:ph type="body" sz="quarter" idx="1"/>
          </p:nvPr>
        </p:nvSpPr>
        <p:spPr>
          <a:prstGeom prst="rect">
            <a:avLst/>
          </a:prstGeom>
        </p:spPr>
        <p:txBody>
          <a:bodyPr/>
          <a:lstStyle/>
          <a:p>
            <a:pPr/>
            <a:r>
              <a:t>Colin - Mo.26.Jan.2026</a:t>
            </a:r>
          </a:p>
        </p:txBody>
      </p:sp>
      <p:sp>
        <p:nvSpPr>
          <p:cNvPr id="172" name="Gomba community"/>
          <p:cNvSpPr txBox="1"/>
          <p:nvPr/>
        </p:nvSpPr>
        <p:spPr>
          <a:xfrm>
            <a:off x="1206500" y="7353300"/>
            <a:ext cx="21971000" cy="2006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defTabSz="643888">
              <a:spcBef>
                <a:spcPts val="0"/>
              </a:spcBef>
              <a:defRPr sz="5600">
                <a:solidFill>
                  <a:srgbClr val="535860"/>
                </a:solidFill>
                <a:latin typeface="Produkt Extralight"/>
                <a:ea typeface="Produkt Extralight"/>
                <a:cs typeface="Produkt Extralight"/>
                <a:sym typeface="Produkt Extralight"/>
              </a:defRPr>
            </a:pPr>
            <a:r>
              <a:t>Bidi Bidi/Ican community </a:t>
            </a:r>
          </a:p>
          <a:p>
            <a:pPr defTabSz="643888">
              <a:spcBef>
                <a:spcPts val="0"/>
              </a:spcBef>
              <a:defRPr sz="5600">
                <a:solidFill>
                  <a:srgbClr val="535860"/>
                </a:solidFill>
                <a:latin typeface="Produkt Extralight"/>
                <a:ea typeface="Produkt Extralight"/>
                <a:cs typeface="Produkt Extralight"/>
                <a:sym typeface="Produkt Extralight"/>
              </a:defRPr>
            </a:pPr>
            <a:r>
              <a:t>His Kingdom Blueprint</a:t>
            </a:r>
          </a:p>
        </p:txBody>
      </p:sp>
      <p:sp>
        <p:nvSpPr>
          <p:cNvPr id="173" name="Gods Gift Uganda"/>
          <p:cNvSpPr txBox="1"/>
          <p:nvPr>
            <p:ph type="title"/>
          </p:nvPr>
        </p:nvSpPr>
        <p:spPr>
          <a:xfrm>
            <a:off x="1206498" y="2616200"/>
            <a:ext cx="21971008" cy="4648200"/>
          </a:xfrm>
          <a:prstGeom prst="rect">
            <a:avLst/>
          </a:prstGeom>
        </p:spPr>
        <p:txBody>
          <a:bodyPr/>
          <a:lstStyle>
            <a:lvl1pPr>
              <a:defRPr spc="-200"/>
            </a:lvl1pPr>
          </a:lstStyle>
          <a:p>
            <a:pPr/>
            <a:r>
              <a:t>Gods Gift Uganda</a:t>
            </a:r>
          </a:p>
        </p:txBody>
      </p:sp>
      <p:pic>
        <p:nvPicPr>
          <p:cNvPr id="174" name="Gods Gift Logo colour.png" descr="Gods Gift Logo colour.png"/>
          <p:cNvPicPr>
            <a:picLocks noChangeAspect="1"/>
          </p:cNvPicPr>
          <p:nvPr/>
        </p:nvPicPr>
        <p:blipFill>
          <a:blip r:embed="rId3">
            <a:extLst/>
          </a:blip>
          <a:stretch>
            <a:fillRect/>
          </a:stretch>
        </p:blipFill>
        <p:spPr>
          <a:xfrm>
            <a:off x="15515986" y="6979077"/>
            <a:ext cx="6350004" cy="6350004"/>
          </a:xfrm>
          <a:prstGeom prst="rect">
            <a:avLst/>
          </a:prstGeom>
          <a:ln w="12700">
            <a:miter lim="400000"/>
          </a:ln>
        </p:spPr>
      </p:pic>
      <p:pic>
        <p:nvPicPr>
          <p:cNvPr id="175" name="image.png" descr="image.png"/>
          <p:cNvPicPr>
            <a:picLocks noChangeAspect="1"/>
          </p:cNvPicPr>
          <p:nvPr/>
        </p:nvPicPr>
        <p:blipFill>
          <a:blip r:embed="rId4">
            <a:extLst/>
          </a:blip>
          <a:stretch>
            <a:fillRect/>
          </a:stretch>
        </p:blipFill>
        <p:spPr>
          <a:xfrm>
            <a:off x="15557614" y="1354891"/>
            <a:ext cx="6266745" cy="4100668"/>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77" name="The Community"/>
          <p:cNvSpPr txBox="1"/>
          <p:nvPr/>
        </p:nvSpPr>
        <p:spPr>
          <a:xfrm>
            <a:off x="685172" y="3301148"/>
            <a:ext cx="21971002" cy="200660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defTabSz="825500">
              <a:spcBef>
                <a:spcPts val="0"/>
              </a:spcBef>
              <a:defRPr sz="7300">
                <a:solidFill>
                  <a:srgbClr val="535860"/>
                </a:solidFill>
                <a:latin typeface="Produkt Extralight"/>
                <a:ea typeface="Produkt Extralight"/>
                <a:cs typeface="Produkt Extralight"/>
                <a:sym typeface="Produkt Extralight"/>
              </a:defRPr>
            </a:lvl1pPr>
          </a:lstStyle>
          <a:p>
            <a:pPr/>
            <a:r>
              <a:t>The Community </a:t>
            </a:r>
          </a:p>
        </p:txBody>
      </p:sp>
      <p:sp>
        <p:nvSpPr>
          <p:cNvPr id="178" name="Gods Gift"/>
          <p:cNvSpPr txBox="1"/>
          <p:nvPr>
            <p:ph type="title"/>
          </p:nvPr>
        </p:nvSpPr>
        <p:spPr>
          <a:xfrm>
            <a:off x="685168" y="-1151593"/>
            <a:ext cx="21971008" cy="4648206"/>
          </a:xfrm>
          <a:prstGeom prst="rect">
            <a:avLst/>
          </a:prstGeom>
        </p:spPr>
        <p:txBody>
          <a:bodyPr/>
          <a:lstStyle>
            <a:lvl1pPr>
              <a:defRPr spc="-200"/>
            </a:lvl1pPr>
          </a:lstStyle>
          <a:p>
            <a:pPr/>
            <a:r>
              <a:t>Gods Gift  </a:t>
            </a:r>
          </a:p>
        </p:txBody>
      </p:sp>
      <p:sp>
        <p:nvSpPr>
          <p:cNvPr id="179" name="TEAM = Together everybody achieves more.…"/>
          <p:cNvSpPr txBox="1"/>
          <p:nvPr/>
        </p:nvSpPr>
        <p:spPr>
          <a:xfrm>
            <a:off x="1145856" y="5577540"/>
            <a:ext cx="22923819" cy="55499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3500">
                <a:solidFill>
                  <a:srgbClr val="535860"/>
                </a:solidFill>
                <a:latin typeface="Avenir Next Regular"/>
                <a:ea typeface="Avenir Next Regular"/>
                <a:cs typeface="Avenir Next Regular"/>
                <a:sym typeface="Avenir Next Regular"/>
              </a:defRPr>
            </a:pPr>
            <a:r>
              <a:t>TEAM = Together everybody achieves more.</a:t>
            </a:r>
          </a:p>
          <a:p>
            <a:pPr>
              <a:defRPr sz="3500">
                <a:solidFill>
                  <a:srgbClr val="535860"/>
                </a:solidFill>
                <a:latin typeface="Avenir Next Regular"/>
                <a:ea typeface="Avenir Next Regular"/>
                <a:cs typeface="Avenir Next Regular"/>
                <a:sym typeface="Avenir Next Regular"/>
              </a:defRPr>
            </a:pPr>
            <a:r>
              <a:t>Every human has their role and talents and if every member of the community works together, </a:t>
            </a:r>
          </a:p>
          <a:p>
            <a:pPr>
              <a:defRPr sz="3500">
                <a:solidFill>
                  <a:srgbClr val="535860"/>
                </a:solidFill>
                <a:latin typeface="Avenir Next Regular"/>
                <a:ea typeface="Avenir Next Regular"/>
                <a:cs typeface="Avenir Next Regular"/>
                <a:sym typeface="Avenir Next Regular"/>
              </a:defRPr>
            </a:pPr>
            <a:r>
              <a:t>then every body has a Job to do. </a:t>
            </a:r>
          </a:p>
          <a:p>
            <a:pPr>
              <a:defRPr sz="3500">
                <a:solidFill>
                  <a:srgbClr val="535860"/>
                </a:solidFill>
                <a:latin typeface="Avenir Next Regular"/>
                <a:ea typeface="Avenir Next Regular"/>
                <a:cs typeface="Avenir Next Regular"/>
                <a:sym typeface="Avenir Next Regular"/>
              </a:defRPr>
            </a:pPr>
            <a:r>
              <a:t>The landowners and the people who now own animals count as Investers. And invest what they own in to the community. As all animals and Land in the beginning go to the community and longterm once Investers get their Investments back everything belongs to the community. </a:t>
            </a:r>
          </a:p>
        </p:txBody>
      </p:sp>
      <p:sp>
        <p:nvSpPr>
          <p:cNvPr id="180" name="Colin - Mo.26.Jan.2026"/>
          <p:cNvSpPr txBox="1"/>
          <p:nvPr>
            <p:ph type="body" sz="quarter" idx="1"/>
          </p:nvPr>
        </p:nvSpPr>
        <p:spPr>
          <a:prstGeom prst="rect">
            <a:avLst/>
          </a:prstGeom>
        </p:spPr>
        <p:txBody>
          <a:bodyPr/>
          <a:lstStyle/>
          <a:p>
            <a:pPr defTabSz="429259">
              <a:defRPr sz="1700"/>
            </a:pPr>
            <a:r>
              <a:t>Colin - Wed</a:t>
            </a:r>
          </a:p>
          <a:p>
            <a:pPr defTabSz="429259">
              <a:defRPr sz="1700"/>
            </a:pPr>
            <a:r>
              <a:t>.11.Feb.2026</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82" name="The Community"/>
          <p:cNvSpPr txBox="1"/>
          <p:nvPr/>
        </p:nvSpPr>
        <p:spPr>
          <a:xfrm>
            <a:off x="685172" y="2615348"/>
            <a:ext cx="21971002" cy="200660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defTabSz="825500">
              <a:spcBef>
                <a:spcPts val="0"/>
              </a:spcBef>
              <a:defRPr sz="7300">
                <a:solidFill>
                  <a:srgbClr val="535860"/>
                </a:solidFill>
                <a:latin typeface="Produkt Extralight"/>
                <a:ea typeface="Produkt Extralight"/>
                <a:cs typeface="Produkt Extralight"/>
                <a:sym typeface="Produkt Extralight"/>
              </a:defRPr>
            </a:lvl1pPr>
          </a:lstStyle>
          <a:p>
            <a:pPr/>
            <a:r>
              <a:t>Present situation</a:t>
            </a:r>
          </a:p>
        </p:txBody>
      </p:sp>
      <p:sp>
        <p:nvSpPr>
          <p:cNvPr id="183" name="Gods Gift"/>
          <p:cNvSpPr txBox="1"/>
          <p:nvPr>
            <p:ph type="title"/>
          </p:nvPr>
        </p:nvSpPr>
        <p:spPr>
          <a:xfrm>
            <a:off x="685169" y="-1735793"/>
            <a:ext cx="21971008" cy="4648206"/>
          </a:xfrm>
          <a:prstGeom prst="rect">
            <a:avLst/>
          </a:prstGeom>
        </p:spPr>
        <p:txBody>
          <a:bodyPr/>
          <a:lstStyle>
            <a:lvl1pPr>
              <a:defRPr spc="-200"/>
            </a:lvl1pPr>
          </a:lstStyle>
          <a:p>
            <a:pPr/>
            <a:r>
              <a:t>Gods Gift  </a:t>
            </a:r>
          </a:p>
        </p:txBody>
      </p:sp>
      <p:sp>
        <p:nvSpPr>
          <p:cNvPr id="184" name="Colin - Mo.26.Jan.2026"/>
          <p:cNvSpPr txBox="1"/>
          <p:nvPr>
            <p:ph type="body" sz="quarter" idx="1"/>
          </p:nvPr>
        </p:nvSpPr>
        <p:spPr>
          <a:prstGeom prst="rect">
            <a:avLst/>
          </a:prstGeom>
        </p:spPr>
        <p:txBody>
          <a:bodyPr/>
          <a:lstStyle/>
          <a:p>
            <a:pPr defTabSz="429259">
              <a:defRPr sz="1700"/>
            </a:pPr>
            <a:r>
              <a:t>Colin - Wed</a:t>
            </a:r>
          </a:p>
          <a:p>
            <a:pPr defTabSz="429259">
              <a:defRPr sz="1700"/>
            </a:pPr>
            <a:r>
              <a:t>.11.Feb.2026</a:t>
            </a:r>
          </a:p>
        </p:txBody>
      </p:sp>
      <p:pic>
        <p:nvPicPr>
          <p:cNvPr id="185" name="Flow chart.png" descr="Flow chart.png"/>
          <p:cNvPicPr>
            <a:picLocks noChangeAspect="1"/>
          </p:cNvPicPr>
          <p:nvPr/>
        </p:nvPicPr>
        <p:blipFill>
          <a:blip r:embed="rId3">
            <a:extLst/>
          </a:blip>
          <a:srcRect l="1434" t="1540" r="1434" b="54021"/>
          <a:stretch>
            <a:fillRect/>
          </a:stretch>
        </p:blipFill>
        <p:spPr>
          <a:xfrm>
            <a:off x="695609" y="4689326"/>
            <a:ext cx="6531564" cy="5802838"/>
          </a:xfrm>
          <a:prstGeom prst="rect">
            <a:avLst/>
          </a:prstGeom>
          <a:ln w="12700">
            <a:miter lim="400000"/>
          </a:ln>
        </p:spPr>
      </p:pic>
      <p:sp>
        <p:nvSpPr>
          <p:cNvPr id="186" name="Donors give money to the Titles for the People.…"/>
          <p:cNvSpPr txBox="1"/>
          <p:nvPr/>
        </p:nvSpPr>
        <p:spPr>
          <a:xfrm>
            <a:off x="8070684" y="4689326"/>
            <a:ext cx="15030313" cy="6743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marL="401052" indent="-401052">
              <a:buSzPct val="100000"/>
              <a:buChar char="•"/>
            </a:pPr>
            <a:r>
              <a:t>Donors give money to the Titles for the People.</a:t>
            </a:r>
          </a:p>
          <a:p>
            <a:pPr marL="401052" indent="-401052">
              <a:buSzPct val="100000"/>
              <a:buChar char="•"/>
            </a:pPr>
            <a:r>
              <a:t>The Titles answer and work only to please the Donors </a:t>
            </a:r>
          </a:p>
          <a:p>
            <a:pPr/>
            <a:r>
              <a:t>While costing much of what is Donated. Because costs are rising </a:t>
            </a:r>
          </a:p>
          <a:p>
            <a:pPr/>
            <a:r>
              <a:t>and income is decreasing.</a:t>
            </a:r>
          </a:p>
          <a:p>
            <a:pPr marL="401052" indent="-401052">
              <a:buSzPct val="100000"/>
              <a:buChar char="•"/>
            </a:pPr>
            <a:r>
              <a:t>The people that the Donations are for are receiving less and are </a:t>
            </a:r>
          </a:p>
          <a:p>
            <a:pPr lvl="1" indent="228600"/>
            <a:r>
              <a:t>becoming increasingly hungry and frustrated.</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88" name="The Community"/>
          <p:cNvSpPr txBox="1"/>
          <p:nvPr/>
        </p:nvSpPr>
        <p:spPr>
          <a:xfrm>
            <a:off x="685172" y="2615348"/>
            <a:ext cx="21971002" cy="200660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defTabSz="825500">
              <a:spcBef>
                <a:spcPts val="0"/>
              </a:spcBef>
              <a:defRPr sz="7300">
                <a:solidFill>
                  <a:srgbClr val="535860"/>
                </a:solidFill>
                <a:latin typeface="Produkt Extralight"/>
                <a:ea typeface="Produkt Extralight"/>
                <a:cs typeface="Produkt Extralight"/>
                <a:sym typeface="Produkt Extralight"/>
              </a:defRPr>
            </a:lvl1pPr>
          </a:lstStyle>
          <a:p>
            <a:pPr/>
            <a:r>
              <a:t>How God would like it.</a:t>
            </a:r>
          </a:p>
        </p:txBody>
      </p:sp>
      <p:sp>
        <p:nvSpPr>
          <p:cNvPr id="189" name="Gods Gift"/>
          <p:cNvSpPr txBox="1"/>
          <p:nvPr>
            <p:ph type="title"/>
          </p:nvPr>
        </p:nvSpPr>
        <p:spPr>
          <a:xfrm>
            <a:off x="685169" y="-1735793"/>
            <a:ext cx="21971008" cy="4648206"/>
          </a:xfrm>
          <a:prstGeom prst="rect">
            <a:avLst/>
          </a:prstGeom>
        </p:spPr>
        <p:txBody>
          <a:bodyPr/>
          <a:lstStyle>
            <a:lvl1pPr>
              <a:defRPr spc="-200"/>
            </a:lvl1pPr>
          </a:lstStyle>
          <a:p>
            <a:pPr/>
            <a:r>
              <a:t>Gods Gift  </a:t>
            </a:r>
          </a:p>
        </p:txBody>
      </p:sp>
      <p:sp>
        <p:nvSpPr>
          <p:cNvPr id="190" name="Colin - Mo.26.Jan.2026"/>
          <p:cNvSpPr txBox="1"/>
          <p:nvPr>
            <p:ph type="body" sz="quarter" idx="1"/>
          </p:nvPr>
        </p:nvSpPr>
        <p:spPr>
          <a:prstGeom prst="rect">
            <a:avLst/>
          </a:prstGeom>
        </p:spPr>
        <p:txBody>
          <a:bodyPr/>
          <a:lstStyle/>
          <a:p>
            <a:pPr defTabSz="429259">
              <a:defRPr sz="1700"/>
            </a:pPr>
            <a:r>
              <a:t>Colin - Wed</a:t>
            </a:r>
          </a:p>
          <a:p>
            <a:pPr defTabSz="429259">
              <a:defRPr sz="1700"/>
            </a:pPr>
            <a:r>
              <a:t>.11.Feb.2026</a:t>
            </a:r>
          </a:p>
        </p:txBody>
      </p:sp>
      <p:pic>
        <p:nvPicPr>
          <p:cNvPr id="191" name="Flow chart.png" descr="Flow chart.png"/>
          <p:cNvPicPr>
            <a:picLocks noChangeAspect="1"/>
          </p:cNvPicPr>
          <p:nvPr/>
        </p:nvPicPr>
        <p:blipFill>
          <a:blip r:embed="rId3">
            <a:extLst/>
          </a:blip>
          <a:srcRect l="0" t="48338" r="0" b="4987"/>
          <a:stretch>
            <a:fillRect/>
          </a:stretch>
        </p:blipFill>
        <p:spPr>
          <a:xfrm>
            <a:off x="683945" y="5159821"/>
            <a:ext cx="6402493" cy="5802838"/>
          </a:xfrm>
          <a:prstGeom prst="rect">
            <a:avLst/>
          </a:prstGeom>
          <a:ln w="12700">
            <a:miter lim="400000"/>
          </a:ln>
        </p:spPr>
      </p:pic>
      <p:sp>
        <p:nvSpPr>
          <p:cNvPr id="192" name="All funds are invested in creating Farms and Gardens…"/>
          <p:cNvSpPr txBox="1"/>
          <p:nvPr/>
        </p:nvSpPr>
        <p:spPr>
          <a:xfrm>
            <a:off x="8070684" y="4689326"/>
            <a:ext cx="16411438" cy="6743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marL="401052" indent="-401052">
              <a:buSzPct val="100000"/>
              <a:buChar char="•"/>
            </a:pPr>
            <a:r>
              <a:t>All funds are invested in creating Farms and Gardens</a:t>
            </a:r>
          </a:p>
          <a:p>
            <a:pPr marL="401052" indent="-401052">
              <a:buSzPct val="100000"/>
              <a:buChar char="•"/>
            </a:pPr>
            <a:r>
              <a:t>That are for the people to work and serve</a:t>
            </a:r>
          </a:p>
          <a:p>
            <a:pPr marL="401052" indent="-401052">
              <a:buSzPct val="100000"/>
              <a:buChar char="•"/>
            </a:pPr>
            <a:r>
              <a:t>The Titles use their skills to coordinate and sell all the products</a:t>
            </a:r>
          </a:p>
          <a:p>
            <a:pPr/>
            <a:r>
              <a:t>for the people. </a:t>
            </a:r>
          </a:p>
          <a:p>
            <a:pPr marL="401052" indent="-401052">
              <a:buSzPct val="100000"/>
              <a:buChar char="•"/>
            </a:pPr>
            <a:r>
              <a:t>The Donors become customers or if war breaks out receive Donations.</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94" name="All other Products"/>
          <p:cNvSpPr txBox="1"/>
          <p:nvPr/>
        </p:nvSpPr>
        <p:spPr>
          <a:xfrm>
            <a:off x="1206500" y="3277451"/>
            <a:ext cx="21971000" cy="200660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defTabSz="825500">
              <a:spcBef>
                <a:spcPts val="0"/>
              </a:spcBef>
              <a:defRPr sz="7300">
                <a:solidFill>
                  <a:srgbClr val="535860"/>
                </a:solidFill>
                <a:latin typeface="Produkt Extralight"/>
                <a:ea typeface="Produkt Extralight"/>
                <a:cs typeface="Produkt Extralight"/>
                <a:sym typeface="Produkt Extralight"/>
              </a:defRPr>
            </a:lvl1pPr>
          </a:lstStyle>
          <a:p>
            <a:pPr/>
            <a:r>
              <a:t>Every Sector has</a:t>
            </a:r>
          </a:p>
        </p:txBody>
      </p:sp>
      <p:sp>
        <p:nvSpPr>
          <p:cNvPr id="195" name="Gods Gift 1/3 Principle"/>
          <p:cNvSpPr txBox="1"/>
          <p:nvPr>
            <p:ph type="title"/>
          </p:nvPr>
        </p:nvSpPr>
        <p:spPr>
          <a:xfrm>
            <a:off x="685168" y="-1151593"/>
            <a:ext cx="21971008" cy="4648206"/>
          </a:xfrm>
          <a:prstGeom prst="rect">
            <a:avLst/>
          </a:prstGeom>
        </p:spPr>
        <p:txBody>
          <a:bodyPr/>
          <a:lstStyle>
            <a:lvl1pPr>
              <a:defRPr spc="-200"/>
            </a:lvl1pPr>
          </a:lstStyle>
          <a:p>
            <a:pPr/>
            <a:r>
              <a:t>Gods Gift the 3 types of Farm</a:t>
            </a:r>
          </a:p>
        </p:txBody>
      </p:sp>
      <p:sp>
        <p:nvSpPr>
          <p:cNvPr id="196" name="1/3 Goes to Gomba community to feed everyone (Community always first)…"/>
          <p:cNvSpPr txBox="1"/>
          <p:nvPr/>
        </p:nvSpPr>
        <p:spPr>
          <a:xfrm>
            <a:off x="10340215" y="4334389"/>
            <a:ext cx="8514419" cy="9182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3000">
                <a:solidFill>
                  <a:srgbClr val="535860"/>
                </a:solidFill>
                <a:latin typeface="Avenir Next Regular"/>
                <a:ea typeface="Avenir Next Regular"/>
                <a:cs typeface="Avenir Next Regular"/>
                <a:sym typeface="Avenir Next Regular"/>
              </a:defRPr>
            </a:pPr>
            <a:r>
              <a:t>The Ranch is the Main Center of the Farms here the Male Animal are kept for Breeding and and Mast, the Ranch needs plenty of Grazing Land. </a:t>
            </a:r>
          </a:p>
          <a:p>
            <a:pPr>
              <a:defRPr sz="3000">
                <a:solidFill>
                  <a:srgbClr val="535860"/>
                </a:solidFill>
                <a:latin typeface="Avenir Next Regular"/>
                <a:ea typeface="Avenir Next Regular"/>
                <a:cs typeface="Avenir Next Regular"/>
                <a:sym typeface="Avenir Next Regular"/>
              </a:defRPr>
            </a:pPr>
            <a:r>
              <a:t>Is situated right next to the Market the Community Market sellers are the ones who grow their products there There is also a Stable for live stock selling and a Butcher/ Slaughter House for the selling of Meat</a:t>
            </a:r>
          </a:p>
          <a:p>
            <a:pPr>
              <a:defRPr sz="3000">
                <a:solidFill>
                  <a:srgbClr val="535860"/>
                </a:solidFill>
                <a:latin typeface="Avenir Next Regular"/>
                <a:ea typeface="Avenir Next Regular"/>
                <a:cs typeface="Avenir Next Regular"/>
                <a:sym typeface="Avenir Next Regular"/>
              </a:defRPr>
            </a:pPr>
            <a:r>
              <a:t>Each homestead farm should ideally feed 4 Families and produce abundantly enough so a 3rd can be sold to Market to create Income for the Homestead.</a:t>
            </a:r>
          </a:p>
          <a:p>
            <a:pPr>
              <a:defRPr sz="3000">
                <a:solidFill>
                  <a:srgbClr val="535860"/>
                </a:solidFill>
                <a:latin typeface="Avenir Next Regular"/>
                <a:ea typeface="Avenir Next Regular"/>
                <a:cs typeface="Avenir Next Regular"/>
                <a:sym typeface="Avenir Next Regular"/>
              </a:defRPr>
            </a:pPr>
            <a:r>
              <a:t>All farms consist of Food Forests, Animal Arks, Veg-, Shady Garden, Pond and Grazing Area.</a:t>
            </a:r>
          </a:p>
        </p:txBody>
      </p:sp>
      <p:sp>
        <p:nvSpPr>
          <p:cNvPr id="197" name="Fruit…"/>
          <p:cNvSpPr txBox="1"/>
          <p:nvPr/>
        </p:nvSpPr>
        <p:spPr>
          <a:xfrm>
            <a:off x="3112691" y="4891930"/>
            <a:ext cx="5832349" cy="5981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a:solidFill>
                  <a:srgbClr val="535860"/>
                </a:solidFill>
                <a:latin typeface="Avenir Next Regular"/>
                <a:ea typeface="Avenir Next Regular"/>
                <a:cs typeface="Avenir Next Regular"/>
                <a:sym typeface="Avenir Next Regular"/>
              </a:defRPr>
            </a:pPr>
            <a:r>
              <a:t>1 Ranch</a:t>
            </a:r>
          </a:p>
          <a:p>
            <a:pPr>
              <a:defRPr>
                <a:solidFill>
                  <a:srgbClr val="535860"/>
                </a:solidFill>
                <a:latin typeface="Avenir Next Regular"/>
                <a:ea typeface="Avenir Next Regular"/>
                <a:cs typeface="Avenir Next Regular"/>
                <a:sym typeface="Avenir Next Regular"/>
              </a:defRPr>
            </a:pPr>
          </a:p>
          <a:p>
            <a:pPr>
              <a:defRPr>
                <a:solidFill>
                  <a:srgbClr val="535860"/>
                </a:solidFill>
                <a:latin typeface="Avenir Next Regular"/>
                <a:ea typeface="Avenir Next Regular"/>
                <a:cs typeface="Avenir Next Regular"/>
                <a:sym typeface="Avenir Next Regular"/>
              </a:defRPr>
            </a:pPr>
            <a:r>
              <a:t>1 Market Farm </a:t>
            </a:r>
          </a:p>
          <a:p>
            <a:pPr>
              <a:defRPr>
                <a:solidFill>
                  <a:srgbClr val="535860"/>
                </a:solidFill>
                <a:latin typeface="Avenir Next Regular"/>
                <a:ea typeface="Avenir Next Regular"/>
                <a:cs typeface="Avenir Next Regular"/>
                <a:sym typeface="Avenir Next Regular"/>
              </a:defRPr>
            </a:pPr>
          </a:p>
          <a:p>
            <a:pPr>
              <a:defRPr>
                <a:solidFill>
                  <a:srgbClr val="535860"/>
                </a:solidFill>
                <a:latin typeface="Avenir Next Regular"/>
                <a:ea typeface="Avenir Next Regular"/>
                <a:cs typeface="Avenir Next Regular"/>
                <a:sym typeface="Avenir Next Regular"/>
              </a:defRPr>
            </a:pPr>
            <a:r>
              <a:t>Many Homestead Farms </a:t>
            </a:r>
          </a:p>
        </p:txBody>
      </p:sp>
      <p:sp>
        <p:nvSpPr>
          <p:cNvPr id="198" name="Colin - Mo.26.Jan.2026"/>
          <p:cNvSpPr txBox="1"/>
          <p:nvPr>
            <p:ph type="body" sz="quarter" idx="1"/>
          </p:nvPr>
        </p:nvSpPr>
        <p:spPr>
          <a:prstGeom prst="rect">
            <a:avLst/>
          </a:prstGeom>
        </p:spPr>
        <p:txBody>
          <a:bodyPr/>
          <a:lstStyle/>
          <a:p>
            <a:pPr defTabSz="429259">
              <a:defRPr sz="1700"/>
            </a:pPr>
            <a:r>
              <a:t>Colin - Wed</a:t>
            </a:r>
          </a:p>
          <a:p>
            <a:pPr defTabSz="429259">
              <a:defRPr sz="1700"/>
            </a:pPr>
            <a:r>
              <a:t>.11.Feb.2026</a:t>
            </a:r>
          </a:p>
        </p:txBody>
      </p:sp>
      <p:pic>
        <p:nvPicPr>
          <p:cNvPr id="199" name="Homestead.png" descr="Homestead.png"/>
          <p:cNvPicPr>
            <a:picLocks noChangeAspect="1"/>
          </p:cNvPicPr>
          <p:nvPr/>
        </p:nvPicPr>
        <p:blipFill>
          <a:blip r:embed="rId3">
            <a:extLst/>
          </a:blip>
          <a:stretch>
            <a:fillRect/>
          </a:stretch>
        </p:blipFill>
        <p:spPr>
          <a:xfrm>
            <a:off x="6825497" y="10888685"/>
            <a:ext cx="2818438" cy="2575530"/>
          </a:xfrm>
          <a:prstGeom prst="rect">
            <a:avLst/>
          </a:prstGeom>
          <a:ln w="12700">
            <a:miter lim="400000"/>
          </a:ln>
        </p:spPr>
      </p:pic>
      <p:pic>
        <p:nvPicPr>
          <p:cNvPr id="200" name="Market Farm.png" descr="Market Farm.png"/>
          <p:cNvPicPr>
            <a:picLocks noChangeAspect="1"/>
          </p:cNvPicPr>
          <p:nvPr/>
        </p:nvPicPr>
        <p:blipFill>
          <a:blip r:embed="rId4">
            <a:extLst/>
          </a:blip>
          <a:stretch>
            <a:fillRect/>
          </a:stretch>
        </p:blipFill>
        <p:spPr>
          <a:xfrm>
            <a:off x="6984311" y="6652792"/>
            <a:ext cx="2500809" cy="3234197"/>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02" name="All other Products"/>
          <p:cNvSpPr txBox="1"/>
          <p:nvPr/>
        </p:nvSpPr>
        <p:spPr>
          <a:xfrm>
            <a:off x="1206500" y="3277451"/>
            <a:ext cx="21971000" cy="200660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defTabSz="825500">
              <a:spcBef>
                <a:spcPts val="0"/>
              </a:spcBef>
              <a:defRPr sz="7300">
                <a:solidFill>
                  <a:srgbClr val="535860"/>
                </a:solidFill>
                <a:latin typeface="Produkt Extralight"/>
                <a:ea typeface="Produkt Extralight"/>
                <a:cs typeface="Produkt Extralight"/>
                <a:sym typeface="Produkt Extralight"/>
              </a:defRPr>
            </a:lvl1pPr>
          </a:lstStyle>
          <a:p>
            <a:pPr/>
            <a:r>
              <a:t>All Products</a:t>
            </a:r>
          </a:p>
        </p:txBody>
      </p:sp>
      <p:sp>
        <p:nvSpPr>
          <p:cNvPr id="203" name="Gods Gift 1/3 Principle"/>
          <p:cNvSpPr txBox="1"/>
          <p:nvPr>
            <p:ph type="title"/>
          </p:nvPr>
        </p:nvSpPr>
        <p:spPr>
          <a:xfrm>
            <a:off x="685168" y="-1151593"/>
            <a:ext cx="21971008" cy="4648204"/>
          </a:xfrm>
          <a:prstGeom prst="rect">
            <a:avLst/>
          </a:prstGeom>
        </p:spPr>
        <p:txBody>
          <a:bodyPr/>
          <a:lstStyle>
            <a:lvl1pPr>
              <a:defRPr spc="-200"/>
            </a:lvl1pPr>
          </a:lstStyle>
          <a:p>
            <a:pPr/>
            <a:r>
              <a:t>Gods Gift 1/3 Principle</a:t>
            </a:r>
          </a:p>
        </p:txBody>
      </p:sp>
      <p:sp>
        <p:nvSpPr>
          <p:cNvPr id="204" name="1/3 Goes to Gomba community to feed everyone (Community always first)…"/>
          <p:cNvSpPr txBox="1"/>
          <p:nvPr/>
        </p:nvSpPr>
        <p:spPr>
          <a:xfrm>
            <a:off x="11738326" y="4612341"/>
            <a:ext cx="8514417" cy="7480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a:solidFill>
                  <a:srgbClr val="535860"/>
                </a:solidFill>
                <a:latin typeface="Avenir Next Regular"/>
                <a:ea typeface="Avenir Next Regular"/>
                <a:cs typeface="Avenir Next Regular"/>
                <a:sym typeface="Avenir Next Regular"/>
              </a:defRPr>
            </a:pPr>
            <a:r>
              <a:t>1/3 Goes to the community to feed everyone (Community always first)</a:t>
            </a:r>
          </a:p>
          <a:p>
            <a:pPr>
              <a:defRPr>
                <a:solidFill>
                  <a:srgbClr val="535860"/>
                </a:solidFill>
                <a:latin typeface="Avenir Next Regular"/>
                <a:ea typeface="Avenir Next Regular"/>
                <a:cs typeface="Avenir Next Regular"/>
                <a:sym typeface="Avenir Next Regular"/>
              </a:defRPr>
            </a:pPr>
            <a:r>
              <a:t>1/3 Gets sold to Local at Market Hotels/Restaurants and Shops,</a:t>
            </a:r>
          </a:p>
          <a:p>
            <a:pPr>
              <a:defRPr>
                <a:solidFill>
                  <a:srgbClr val="535860"/>
                </a:solidFill>
                <a:latin typeface="Avenir Next Regular"/>
                <a:ea typeface="Avenir Next Regular"/>
                <a:cs typeface="Avenir Next Regular"/>
                <a:sym typeface="Avenir Next Regular"/>
              </a:defRPr>
            </a:pPr>
            <a:r>
              <a:t>Long term the communities own channels.</a:t>
            </a:r>
          </a:p>
          <a:p>
            <a:pPr>
              <a:defRPr>
                <a:solidFill>
                  <a:srgbClr val="535860"/>
                </a:solidFill>
                <a:latin typeface="Avenir Next Regular"/>
                <a:ea typeface="Avenir Next Regular"/>
                <a:cs typeface="Avenir Next Regular"/>
                <a:sym typeface="Avenir Next Regular"/>
              </a:defRPr>
            </a:pPr>
            <a:r>
              <a:t>1/3 Return for production (Animal feed, Compost, Multiply</a:t>
            </a:r>
          </a:p>
        </p:txBody>
      </p:sp>
      <p:sp>
        <p:nvSpPr>
          <p:cNvPr id="205" name="Fruit…"/>
          <p:cNvSpPr txBox="1"/>
          <p:nvPr/>
        </p:nvSpPr>
        <p:spPr>
          <a:xfrm>
            <a:off x="1761975" y="5539630"/>
            <a:ext cx="4058413" cy="4686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a:solidFill>
                  <a:srgbClr val="535860"/>
                </a:solidFill>
                <a:latin typeface="Avenir Next Regular"/>
                <a:ea typeface="Avenir Next Regular"/>
                <a:cs typeface="Avenir Next Regular"/>
                <a:sym typeface="Avenir Next Regular"/>
              </a:defRPr>
            </a:pPr>
            <a:r>
              <a:t>Fruit</a:t>
            </a:r>
          </a:p>
          <a:p>
            <a:pPr>
              <a:defRPr>
                <a:solidFill>
                  <a:srgbClr val="535860"/>
                </a:solidFill>
                <a:latin typeface="Avenir Next Regular"/>
                <a:ea typeface="Avenir Next Regular"/>
                <a:cs typeface="Avenir Next Regular"/>
                <a:sym typeface="Avenir Next Regular"/>
              </a:defRPr>
            </a:pPr>
            <a:r>
              <a:t>Vegetables</a:t>
            </a:r>
          </a:p>
          <a:p>
            <a:pPr>
              <a:defRPr>
                <a:solidFill>
                  <a:srgbClr val="535860"/>
                </a:solidFill>
                <a:latin typeface="Avenir Next Regular"/>
                <a:ea typeface="Avenir Next Regular"/>
                <a:cs typeface="Avenir Next Regular"/>
                <a:sym typeface="Avenir Next Regular"/>
              </a:defRPr>
            </a:pPr>
            <a:r>
              <a:t>Animals</a:t>
            </a:r>
          </a:p>
          <a:p>
            <a:pPr>
              <a:defRPr>
                <a:solidFill>
                  <a:srgbClr val="535860"/>
                </a:solidFill>
                <a:latin typeface="Avenir Next Regular"/>
                <a:ea typeface="Avenir Next Regular"/>
                <a:cs typeface="Avenir Next Regular"/>
                <a:sym typeface="Avenir Next Regular"/>
              </a:defRPr>
            </a:pPr>
            <a:r>
              <a:t>Building Material</a:t>
            </a:r>
          </a:p>
        </p:txBody>
      </p:sp>
      <p:sp>
        <p:nvSpPr>
          <p:cNvPr id="206" name="Colin - Mo.26.Jan.2026"/>
          <p:cNvSpPr txBox="1"/>
          <p:nvPr>
            <p:ph type="body" sz="quarter" idx="1"/>
          </p:nvPr>
        </p:nvSpPr>
        <p:spPr>
          <a:prstGeom prst="rect">
            <a:avLst/>
          </a:prstGeom>
        </p:spPr>
        <p:txBody>
          <a:bodyPr/>
          <a:lstStyle/>
          <a:p>
            <a:pPr defTabSz="429259">
              <a:defRPr sz="1700"/>
            </a:pPr>
            <a:r>
              <a:t>Colin - Wed</a:t>
            </a:r>
          </a:p>
          <a:p>
            <a:pPr defTabSz="429259">
              <a:defRPr sz="1700"/>
            </a:pPr>
            <a:r>
              <a:t>.11.Feb.2026</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08" name="Turnover &amp; Profit"/>
          <p:cNvSpPr txBox="1"/>
          <p:nvPr/>
        </p:nvSpPr>
        <p:spPr>
          <a:xfrm>
            <a:off x="1206500" y="3277451"/>
            <a:ext cx="21971000" cy="200660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defTabSz="825500">
              <a:spcBef>
                <a:spcPts val="0"/>
              </a:spcBef>
              <a:defRPr sz="7300">
                <a:solidFill>
                  <a:srgbClr val="535860"/>
                </a:solidFill>
                <a:latin typeface="Produkt Extralight"/>
                <a:ea typeface="Produkt Extralight"/>
                <a:cs typeface="Produkt Extralight"/>
                <a:sym typeface="Produkt Extralight"/>
              </a:defRPr>
            </a:lvl1pPr>
          </a:lstStyle>
          <a:p>
            <a:pPr/>
            <a:r>
              <a:t>Turnover &amp; Profit </a:t>
            </a:r>
          </a:p>
        </p:txBody>
      </p:sp>
      <p:sp>
        <p:nvSpPr>
          <p:cNvPr id="209" name="Gods Gift 1/3 Principle"/>
          <p:cNvSpPr txBox="1"/>
          <p:nvPr>
            <p:ph type="title"/>
          </p:nvPr>
        </p:nvSpPr>
        <p:spPr>
          <a:xfrm>
            <a:off x="685168" y="-1151593"/>
            <a:ext cx="21971008" cy="4648206"/>
          </a:xfrm>
          <a:prstGeom prst="rect">
            <a:avLst/>
          </a:prstGeom>
        </p:spPr>
        <p:txBody>
          <a:bodyPr/>
          <a:lstStyle>
            <a:lvl1pPr>
              <a:defRPr spc="-200"/>
            </a:lvl1pPr>
          </a:lstStyle>
          <a:p>
            <a:pPr/>
            <a:r>
              <a:t>Gods Gift 1/3 Principle</a:t>
            </a:r>
          </a:p>
        </p:txBody>
      </p:sp>
      <p:sp>
        <p:nvSpPr>
          <p:cNvPr id="210" name="1/3 Goes to Investor until the Investment is paid back. Then the community becomes the Invester.…"/>
          <p:cNvSpPr txBox="1"/>
          <p:nvPr/>
        </p:nvSpPr>
        <p:spPr>
          <a:xfrm>
            <a:off x="11748909" y="5164160"/>
            <a:ext cx="8514420" cy="75819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a:solidFill>
                  <a:srgbClr val="535860"/>
                </a:solidFill>
                <a:latin typeface="Avenir Next Regular"/>
                <a:ea typeface="Avenir Next Regular"/>
                <a:cs typeface="Avenir Next Regular"/>
                <a:sym typeface="Avenir Next Regular"/>
              </a:defRPr>
            </a:pPr>
            <a:r>
              <a:t>1/3 Goes to Investor until the Investment is paid back. Then the community becomes the Investor</a:t>
            </a:r>
            <a:r>
              <a:rPr sz="3800"/>
              <a:t>.</a:t>
            </a:r>
          </a:p>
          <a:p>
            <a:pPr>
              <a:defRPr>
                <a:solidFill>
                  <a:srgbClr val="535860"/>
                </a:solidFill>
                <a:latin typeface="Avenir Next Regular"/>
                <a:ea typeface="Avenir Next Regular"/>
                <a:cs typeface="Avenir Next Regular"/>
                <a:sym typeface="Avenir Next Regular"/>
              </a:defRPr>
            </a:pPr>
            <a:r>
              <a:t>1/3 Goes to pay the costs for the community, plus an Income for each member. </a:t>
            </a:r>
          </a:p>
          <a:p>
            <a:pPr>
              <a:defRPr>
                <a:solidFill>
                  <a:srgbClr val="535860"/>
                </a:solidFill>
                <a:latin typeface="Avenir Next Regular"/>
                <a:ea typeface="Avenir Next Regular"/>
                <a:cs typeface="Avenir Next Regular"/>
                <a:sym typeface="Avenir Next Regular"/>
              </a:defRPr>
            </a:pPr>
            <a:r>
              <a:t>1/3 Is invested in Growth of Community, Buildings, Roads, Schools Hospitals.</a:t>
            </a:r>
          </a:p>
        </p:txBody>
      </p:sp>
      <p:sp>
        <p:nvSpPr>
          <p:cNvPr id="211" name="Costs are first taken out of Turnover/ Income,…"/>
          <p:cNvSpPr txBox="1"/>
          <p:nvPr/>
        </p:nvSpPr>
        <p:spPr>
          <a:xfrm>
            <a:off x="10719361" y="4544211"/>
            <a:ext cx="10573513" cy="8001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535860"/>
                </a:solidFill>
                <a:latin typeface="Avenir Next Regular"/>
                <a:ea typeface="Avenir Next Regular"/>
                <a:cs typeface="Avenir Next Regular"/>
                <a:sym typeface="Avenir Next Regular"/>
              </a:defRPr>
            </a:lvl1pPr>
          </a:lstStyle>
          <a:p>
            <a:pPr/>
            <a:r>
              <a:t>Costs are first taken out of Turnover/ Income, </a:t>
            </a:r>
          </a:p>
        </p:txBody>
      </p:sp>
      <p:sp>
        <p:nvSpPr>
          <p:cNvPr id="212" name="Colin - Mo.26.Jan.2026"/>
          <p:cNvSpPr txBox="1"/>
          <p:nvPr>
            <p:ph type="body" sz="quarter" idx="1"/>
          </p:nvPr>
        </p:nvSpPr>
        <p:spPr>
          <a:prstGeom prst="rect">
            <a:avLst/>
          </a:prstGeom>
        </p:spPr>
        <p:txBody>
          <a:bodyPr/>
          <a:lstStyle/>
          <a:p>
            <a:pPr defTabSz="429259">
              <a:defRPr sz="1700"/>
            </a:pPr>
            <a:r>
              <a:t>Colin - Wed</a:t>
            </a:r>
          </a:p>
          <a:p>
            <a:pPr defTabSz="429259">
              <a:defRPr sz="1700"/>
            </a:pPr>
            <a:r>
              <a:t>.11.Feb.2026</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14" name="Colin - Mo.26.Jan.2026"/>
          <p:cNvSpPr txBox="1"/>
          <p:nvPr>
            <p:ph type="body" sz="quarter" idx="1"/>
          </p:nvPr>
        </p:nvSpPr>
        <p:spPr>
          <a:xfrm>
            <a:off x="471899" y="12387433"/>
            <a:ext cx="21971002" cy="660404"/>
          </a:xfrm>
          <a:prstGeom prst="rect">
            <a:avLst/>
          </a:prstGeom>
        </p:spPr>
        <p:txBody>
          <a:bodyPr/>
          <a:lstStyle/>
          <a:p>
            <a:pPr defTabSz="429259">
              <a:defRPr sz="1700"/>
            </a:pPr>
            <a:r>
              <a:t>Colin - Wed</a:t>
            </a:r>
          </a:p>
          <a:p>
            <a:pPr defTabSz="429259">
              <a:defRPr sz="1700"/>
            </a:pPr>
            <a:r>
              <a:t>.11.Feb.2026</a:t>
            </a:r>
          </a:p>
        </p:txBody>
      </p:sp>
      <p:sp>
        <p:nvSpPr>
          <p:cNvPr id="215" name="Fruit &amp; Vegetables"/>
          <p:cNvSpPr txBox="1"/>
          <p:nvPr/>
        </p:nvSpPr>
        <p:spPr>
          <a:xfrm>
            <a:off x="1206500" y="3277451"/>
            <a:ext cx="21971000" cy="200660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defTabSz="825500">
              <a:spcBef>
                <a:spcPts val="0"/>
              </a:spcBef>
              <a:defRPr sz="7300">
                <a:solidFill>
                  <a:srgbClr val="535860"/>
                </a:solidFill>
                <a:latin typeface="Produkt Extralight"/>
                <a:ea typeface="Produkt Extralight"/>
                <a:cs typeface="Produkt Extralight"/>
                <a:sym typeface="Produkt Extralight"/>
              </a:defRPr>
            </a:lvl1pPr>
          </a:lstStyle>
          <a:p>
            <a:pPr/>
            <a:r>
              <a:t>Fruit &amp; Vegetables  </a:t>
            </a:r>
          </a:p>
        </p:txBody>
      </p:sp>
      <p:sp>
        <p:nvSpPr>
          <p:cNvPr id="216" name="Gods Gift"/>
          <p:cNvSpPr txBox="1"/>
          <p:nvPr>
            <p:ph type="title"/>
          </p:nvPr>
        </p:nvSpPr>
        <p:spPr>
          <a:xfrm>
            <a:off x="685168" y="-1151593"/>
            <a:ext cx="21971008" cy="4648206"/>
          </a:xfrm>
          <a:prstGeom prst="rect">
            <a:avLst/>
          </a:prstGeom>
        </p:spPr>
        <p:txBody>
          <a:bodyPr/>
          <a:lstStyle>
            <a:lvl1pPr>
              <a:defRPr spc="-200"/>
            </a:lvl1pPr>
          </a:lstStyle>
          <a:p>
            <a:pPr/>
            <a:r>
              <a:t>Gods Gift  </a:t>
            </a:r>
          </a:p>
        </p:txBody>
      </p:sp>
      <p:sp>
        <p:nvSpPr>
          <p:cNvPr id="217" name="Fruits - Are easy work and grow by them selfs once planted (perennial)…"/>
          <p:cNvSpPr txBox="1"/>
          <p:nvPr/>
        </p:nvSpPr>
        <p:spPr>
          <a:xfrm>
            <a:off x="2530358" y="5150554"/>
            <a:ext cx="16005734" cy="7683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3300">
                <a:solidFill>
                  <a:srgbClr val="535860"/>
                </a:solidFill>
                <a:latin typeface="Avenir Next Regular"/>
                <a:ea typeface="Avenir Next Regular"/>
                <a:cs typeface="Avenir Next Regular"/>
                <a:sym typeface="Avenir Next Regular"/>
              </a:defRPr>
            </a:pPr>
            <a:r>
              <a:t>Fruits - Are easy work and grow by them selfs once planted (perennial)</a:t>
            </a:r>
          </a:p>
          <a:p>
            <a:pPr>
              <a:defRPr sz="3300">
                <a:solidFill>
                  <a:srgbClr val="535860"/>
                </a:solidFill>
                <a:latin typeface="Avenir Next Regular"/>
                <a:ea typeface="Avenir Next Regular"/>
                <a:cs typeface="Avenir Next Regular"/>
                <a:sym typeface="Avenir Next Regular"/>
              </a:defRPr>
            </a:pPr>
            <a:r>
              <a:t>Just need harvesting and processing (depending on goal/ </a:t>
            </a:r>
          </a:p>
          <a:p>
            <a:pPr>
              <a:defRPr sz="3300">
                <a:solidFill>
                  <a:srgbClr val="535860"/>
                </a:solidFill>
                <a:latin typeface="Avenir Next Regular"/>
                <a:ea typeface="Avenir Next Regular"/>
                <a:cs typeface="Avenir Next Regular"/>
                <a:sym typeface="Avenir Next Regular"/>
              </a:defRPr>
            </a:pPr>
            <a:r>
              <a:t>More you have more is possible) </a:t>
            </a:r>
          </a:p>
          <a:p>
            <a:pPr>
              <a:defRPr sz="3300">
                <a:solidFill>
                  <a:srgbClr val="535860"/>
                </a:solidFill>
                <a:latin typeface="Avenir Next Regular"/>
                <a:ea typeface="Avenir Next Regular"/>
                <a:cs typeface="Avenir Next Regular"/>
                <a:sym typeface="Avenir Next Regular"/>
              </a:defRPr>
            </a:pPr>
          </a:p>
          <a:p>
            <a:pPr>
              <a:defRPr sz="3300">
                <a:solidFill>
                  <a:srgbClr val="535860"/>
                </a:solidFill>
                <a:latin typeface="Avenir Next Regular"/>
                <a:ea typeface="Avenir Next Regular"/>
                <a:cs typeface="Avenir Next Regular"/>
                <a:sym typeface="Avenir Next Regular"/>
              </a:defRPr>
            </a:pPr>
            <a:r>
              <a:t>Vegetables - A lot more work as the processing starts over every Season (Annual)</a:t>
            </a:r>
          </a:p>
          <a:p>
            <a:pPr>
              <a:defRPr sz="3300">
                <a:solidFill>
                  <a:srgbClr val="535860"/>
                </a:solidFill>
                <a:latin typeface="Avenir Next Regular"/>
                <a:ea typeface="Avenir Next Regular"/>
                <a:cs typeface="Avenir Next Regular"/>
                <a:sym typeface="Avenir Next Regular"/>
              </a:defRPr>
            </a:pPr>
          </a:p>
          <a:p>
            <a:pPr>
              <a:defRPr sz="3300">
                <a:solidFill>
                  <a:srgbClr val="535860"/>
                </a:solidFill>
                <a:latin typeface="Avenir Next Regular"/>
                <a:ea typeface="Avenir Next Regular"/>
                <a:cs typeface="Avenir Next Regular"/>
                <a:sym typeface="Avenir Next Regular"/>
              </a:defRPr>
            </a:pPr>
            <a:r>
              <a:t>Besides Labor both need Water and Compost. Processing and Transport for Selling.</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19" name="Animals"/>
          <p:cNvSpPr txBox="1"/>
          <p:nvPr/>
        </p:nvSpPr>
        <p:spPr>
          <a:xfrm>
            <a:off x="1206500" y="3277451"/>
            <a:ext cx="21971000" cy="200660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defTabSz="825500">
              <a:spcBef>
                <a:spcPts val="0"/>
              </a:spcBef>
              <a:defRPr sz="7300">
                <a:solidFill>
                  <a:srgbClr val="535860"/>
                </a:solidFill>
                <a:latin typeface="Produkt Extralight"/>
                <a:ea typeface="Produkt Extralight"/>
                <a:cs typeface="Produkt Extralight"/>
                <a:sym typeface="Produkt Extralight"/>
              </a:defRPr>
            </a:lvl1pPr>
          </a:lstStyle>
          <a:p>
            <a:pPr/>
            <a:r>
              <a:t>Animals </a:t>
            </a:r>
          </a:p>
        </p:txBody>
      </p:sp>
      <p:sp>
        <p:nvSpPr>
          <p:cNvPr id="220" name="Gods Gift"/>
          <p:cNvSpPr txBox="1"/>
          <p:nvPr>
            <p:ph type="title"/>
          </p:nvPr>
        </p:nvSpPr>
        <p:spPr>
          <a:xfrm>
            <a:off x="685168" y="-1151593"/>
            <a:ext cx="21971008" cy="4648206"/>
          </a:xfrm>
          <a:prstGeom prst="rect">
            <a:avLst/>
          </a:prstGeom>
        </p:spPr>
        <p:txBody>
          <a:bodyPr/>
          <a:lstStyle>
            <a:lvl1pPr>
              <a:defRPr spc="-200"/>
            </a:lvl1pPr>
          </a:lstStyle>
          <a:p>
            <a:pPr/>
            <a:r>
              <a:t>Gods Gift  </a:t>
            </a:r>
          </a:p>
        </p:txBody>
      </p:sp>
      <p:sp>
        <p:nvSpPr>
          <p:cNvPr id="221" name="The more the better as many different ones as possible.…"/>
          <p:cNvSpPr txBox="1"/>
          <p:nvPr/>
        </p:nvSpPr>
        <p:spPr>
          <a:xfrm>
            <a:off x="3263696" y="4673527"/>
            <a:ext cx="19279794" cy="830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3800">
                <a:solidFill>
                  <a:srgbClr val="535860"/>
                </a:solidFill>
                <a:latin typeface="Avenir Next Regular"/>
                <a:ea typeface="Avenir Next Regular"/>
                <a:cs typeface="Avenir Next Regular"/>
                <a:sym typeface="Avenir Next Regular"/>
              </a:defRPr>
            </a:pPr>
            <a:r>
              <a:t>The more the better and as many different ones as possible. (Diversity)</a:t>
            </a:r>
          </a:p>
          <a:p>
            <a:pPr>
              <a:defRPr sz="3800">
                <a:solidFill>
                  <a:srgbClr val="535860"/>
                </a:solidFill>
                <a:latin typeface="Avenir Next Regular"/>
                <a:ea typeface="Avenir Next Regular"/>
                <a:cs typeface="Avenir Next Regular"/>
                <a:sym typeface="Avenir Next Regular"/>
              </a:defRPr>
            </a:pPr>
            <a:r>
              <a:t>Most Important product is their Manure. For Compost that give fertility. </a:t>
            </a:r>
          </a:p>
          <a:p>
            <a:pPr>
              <a:defRPr sz="3800">
                <a:solidFill>
                  <a:srgbClr val="535860"/>
                </a:solidFill>
                <a:latin typeface="Avenir Next Regular"/>
                <a:ea typeface="Avenir Next Regular"/>
                <a:cs typeface="Avenir Next Regular"/>
                <a:sym typeface="Avenir Next Regular"/>
              </a:defRPr>
            </a:pPr>
            <a:r>
              <a:t>To Improve soil health and save on Feed costs we rotational graze all the animals.</a:t>
            </a:r>
          </a:p>
          <a:p>
            <a:pPr>
              <a:defRPr sz="3800">
                <a:solidFill>
                  <a:srgbClr val="535860"/>
                </a:solidFill>
                <a:latin typeface="Avenir Next Regular"/>
                <a:ea typeface="Avenir Next Regular"/>
                <a:cs typeface="Avenir Next Regular"/>
                <a:sym typeface="Avenir Next Regular"/>
              </a:defRPr>
            </a:pPr>
            <a:r>
              <a:t>Chickens are used in Mass compost production (Chicken Tractor on Steroids)</a:t>
            </a:r>
          </a:p>
          <a:p>
            <a:pPr>
              <a:defRPr sz="3800">
                <a:solidFill>
                  <a:srgbClr val="535860"/>
                </a:solidFill>
                <a:latin typeface="Avenir Next Regular"/>
                <a:ea typeface="Avenir Next Regular"/>
                <a:cs typeface="Avenir Next Regular"/>
                <a:sym typeface="Avenir Next Regular"/>
              </a:defRPr>
            </a:pPr>
            <a:r>
              <a:t>The food products from all animals are Eggs, Dairy and Meat. Extra products gained are</a:t>
            </a:r>
          </a:p>
          <a:p>
            <a:pPr>
              <a:defRPr sz="3800">
                <a:solidFill>
                  <a:srgbClr val="535860"/>
                </a:solidFill>
                <a:latin typeface="Avenir Next Regular"/>
                <a:ea typeface="Avenir Next Regular"/>
                <a:cs typeface="Avenir Next Regular"/>
                <a:sym typeface="Avenir Next Regular"/>
              </a:defRPr>
            </a:pPr>
            <a:r>
              <a:t>Skins for Leather and Clothing. </a:t>
            </a:r>
          </a:p>
          <a:p>
            <a:pPr>
              <a:defRPr sz="3800">
                <a:solidFill>
                  <a:srgbClr val="535860"/>
                </a:solidFill>
                <a:latin typeface="Avenir Next Regular"/>
                <a:ea typeface="Avenir Next Regular"/>
                <a:cs typeface="Avenir Next Regular"/>
                <a:sym typeface="Avenir Next Regular"/>
              </a:defRPr>
            </a:pPr>
            <a:r>
              <a:t>We also breed the strong and healthy for Live stock multiplication and selling.</a:t>
            </a:r>
          </a:p>
        </p:txBody>
      </p:sp>
      <p:sp>
        <p:nvSpPr>
          <p:cNvPr id="222" name="Colin - Mo.26.Jan.2026"/>
          <p:cNvSpPr txBox="1"/>
          <p:nvPr>
            <p:ph type="body" sz="quarter" idx="1"/>
          </p:nvPr>
        </p:nvSpPr>
        <p:spPr>
          <a:prstGeom prst="rect">
            <a:avLst/>
          </a:prstGeom>
        </p:spPr>
        <p:txBody>
          <a:bodyPr/>
          <a:lstStyle/>
          <a:p>
            <a:pPr defTabSz="429259">
              <a:defRPr sz="1700"/>
            </a:pPr>
            <a:r>
              <a:t>Colin - Wed</a:t>
            </a:r>
          </a:p>
          <a:p>
            <a:pPr defTabSz="429259">
              <a:defRPr sz="1700"/>
            </a:pPr>
            <a:r>
              <a:t>.11.Feb.2026</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24" name="Building Materials"/>
          <p:cNvSpPr txBox="1"/>
          <p:nvPr/>
        </p:nvSpPr>
        <p:spPr>
          <a:xfrm>
            <a:off x="685172" y="3301148"/>
            <a:ext cx="21971002" cy="200660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defTabSz="825500">
              <a:spcBef>
                <a:spcPts val="0"/>
              </a:spcBef>
              <a:defRPr sz="7300">
                <a:solidFill>
                  <a:srgbClr val="535860"/>
                </a:solidFill>
                <a:latin typeface="Produkt Extralight"/>
                <a:ea typeface="Produkt Extralight"/>
                <a:cs typeface="Produkt Extralight"/>
                <a:sym typeface="Produkt Extralight"/>
              </a:defRPr>
            </a:lvl1pPr>
          </a:lstStyle>
          <a:p>
            <a:pPr/>
            <a:r>
              <a:t>Building Materials</a:t>
            </a:r>
          </a:p>
        </p:txBody>
      </p:sp>
      <p:sp>
        <p:nvSpPr>
          <p:cNvPr id="225" name="Gods Gift"/>
          <p:cNvSpPr txBox="1"/>
          <p:nvPr>
            <p:ph type="title"/>
          </p:nvPr>
        </p:nvSpPr>
        <p:spPr>
          <a:xfrm>
            <a:off x="685168" y="-1151593"/>
            <a:ext cx="21971008" cy="4648206"/>
          </a:xfrm>
          <a:prstGeom prst="rect">
            <a:avLst/>
          </a:prstGeom>
        </p:spPr>
        <p:txBody>
          <a:bodyPr/>
          <a:lstStyle>
            <a:lvl1pPr>
              <a:defRPr spc="-200"/>
            </a:lvl1pPr>
          </a:lstStyle>
          <a:p>
            <a:pPr/>
            <a:r>
              <a:t>Gods Gift  </a:t>
            </a:r>
          </a:p>
        </p:txBody>
      </p:sp>
      <p:sp>
        <p:nvSpPr>
          <p:cNvPr id="226" name="Trees are needed for shade and effective farming and any tree,…"/>
          <p:cNvSpPr txBox="1"/>
          <p:nvPr/>
        </p:nvSpPr>
        <p:spPr>
          <a:xfrm>
            <a:off x="5837823" y="4895147"/>
            <a:ext cx="16383306" cy="68199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3600">
                <a:solidFill>
                  <a:srgbClr val="535860"/>
                </a:solidFill>
                <a:latin typeface="Avenir Next Regular"/>
                <a:ea typeface="Avenir Next Regular"/>
                <a:cs typeface="Avenir Next Regular"/>
                <a:sym typeface="Avenir Next Regular"/>
              </a:defRPr>
            </a:pPr>
            <a:r>
              <a:t>Trees are needed for shade and effective farming and any tree,</a:t>
            </a:r>
          </a:p>
          <a:p>
            <a:pPr>
              <a:defRPr sz="3600">
                <a:solidFill>
                  <a:srgbClr val="535860"/>
                </a:solidFill>
                <a:latin typeface="Avenir Next Regular"/>
                <a:ea typeface="Avenir Next Regular"/>
                <a:cs typeface="Avenir Next Regular"/>
                <a:sym typeface="Avenir Next Regular"/>
              </a:defRPr>
            </a:pPr>
            <a:r>
              <a:t> that is not used for food, can been seen as Building Material.</a:t>
            </a:r>
          </a:p>
          <a:p>
            <a:pPr>
              <a:defRPr sz="3600">
                <a:solidFill>
                  <a:srgbClr val="535860"/>
                </a:solidFill>
                <a:latin typeface="Avenir Next Regular"/>
                <a:ea typeface="Avenir Next Regular"/>
                <a:cs typeface="Avenir Next Regular"/>
                <a:sym typeface="Avenir Next Regular"/>
              </a:defRPr>
            </a:pPr>
            <a:r>
              <a:t>Soil building - Mulch, Compost, Paths, Animal floors  - Wood chips (Soft Wood)</a:t>
            </a:r>
          </a:p>
          <a:p>
            <a:pPr>
              <a:defRPr sz="3600">
                <a:solidFill>
                  <a:srgbClr val="535860"/>
                </a:solidFill>
                <a:latin typeface="Avenir Next Regular"/>
                <a:ea typeface="Avenir Next Regular"/>
                <a:cs typeface="Avenir Next Regular"/>
                <a:sym typeface="Avenir Next Regular"/>
              </a:defRPr>
            </a:pPr>
            <a:r>
              <a:t>Housing, Fencing, Furniture ( Hard Wood) </a:t>
            </a:r>
          </a:p>
          <a:p>
            <a:pPr>
              <a:defRPr sz="3600">
                <a:solidFill>
                  <a:srgbClr val="535860"/>
                </a:solidFill>
                <a:latin typeface="Avenir Next Regular"/>
                <a:ea typeface="Avenir Next Regular"/>
                <a:cs typeface="Avenir Next Regular"/>
                <a:sym typeface="Avenir Next Regular"/>
              </a:defRPr>
            </a:pPr>
            <a:r>
              <a:t>Charcoal for cooking  (Left overs)</a:t>
            </a:r>
          </a:p>
          <a:p>
            <a:pPr>
              <a:defRPr sz="3600">
                <a:solidFill>
                  <a:srgbClr val="535860"/>
                </a:solidFill>
                <a:latin typeface="Avenir Next Regular"/>
                <a:ea typeface="Avenir Next Regular"/>
                <a:cs typeface="Avenir Next Regular"/>
                <a:sym typeface="Avenir Next Regular"/>
              </a:defRPr>
            </a:pPr>
            <a:r>
              <a:t>Stones &amp; Clay for Buildings and Water works.  </a:t>
            </a:r>
          </a:p>
        </p:txBody>
      </p:sp>
      <p:sp>
        <p:nvSpPr>
          <p:cNvPr id="227" name="Colin - Mo.26.Jan.2026"/>
          <p:cNvSpPr txBox="1"/>
          <p:nvPr>
            <p:ph type="body" sz="quarter" idx="1"/>
          </p:nvPr>
        </p:nvSpPr>
        <p:spPr>
          <a:prstGeom prst="rect">
            <a:avLst/>
          </a:prstGeom>
        </p:spPr>
        <p:txBody>
          <a:bodyPr/>
          <a:lstStyle/>
          <a:p>
            <a:pPr defTabSz="429259">
              <a:defRPr sz="1700"/>
            </a:pPr>
            <a:r>
              <a:t>Colin - Wed</a:t>
            </a:r>
          </a:p>
          <a:p>
            <a:pPr defTabSz="429259">
              <a:defRPr sz="1700"/>
            </a:pPr>
            <a:r>
              <a:t>.11.Feb.2026</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29" name="School…"/>
          <p:cNvSpPr txBox="1"/>
          <p:nvPr/>
        </p:nvSpPr>
        <p:spPr>
          <a:xfrm>
            <a:off x="1206499" y="3632903"/>
            <a:ext cx="21971002" cy="200660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defTabSz="999744">
              <a:lnSpc>
                <a:spcPct val="90000"/>
              </a:lnSpc>
              <a:spcBef>
                <a:spcPts val="0"/>
              </a:spcBef>
              <a:defRPr spc="-99" sz="4100">
                <a:solidFill>
                  <a:srgbClr val="535860"/>
                </a:solidFill>
                <a:latin typeface="Produkt Extralight"/>
                <a:ea typeface="Produkt Extralight"/>
                <a:cs typeface="Produkt Extralight"/>
                <a:sym typeface="Produkt Extralight"/>
              </a:defRPr>
            </a:pPr>
            <a:r>
              <a:t>School </a:t>
            </a:r>
            <a:endParaRPr spc="-41"/>
          </a:p>
          <a:p>
            <a:pPr defTabSz="999744">
              <a:lnSpc>
                <a:spcPct val="90000"/>
              </a:lnSpc>
              <a:spcBef>
                <a:spcPts val="0"/>
              </a:spcBef>
              <a:defRPr spc="-99" sz="4100">
                <a:solidFill>
                  <a:srgbClr val="535860"/>
                </a:solidFill>
                <a:latin typeface="Produkt Extralight"/>
                <a:ea typeface="Produkt Extralight"/>
                <a:cs typeface="Produkt Extralight"/>
                <a:sym typeface="Produkt Extralight"/>
              </a:defRPr>
            </a:pPr>
            <a:r>
              <a:t>&amp;</a:t>
            </a:r>
            <a:endParaRPr spc="-41"/>
          </a:p>
          <a:p>
            <a:pPr defTabSz="999744">
              <a:lnSpc>
                <a:spcPct val="90000"/>
              </a:lnSpc>
              <a:spcBef>
                <a:spcPts val="0"/>
              </a:spcBef>
              <a:defRPr spc="-99" sz="4100">
                <a:solidFill>
                  <a:srgbClr val="535860"/>
                </a:solidFill>
                <a:latin typeface="Produkt Extralight"/>
                <a:ea typeface="Produkt Extralight"/>
                <a:cs typeface="Produkt Extralight"/>
                <a:sym typeface="Produkt Extralight"/>
              </a:defRPr>
            </a:pPr>
            <a:r>
              <a:t>Tourismus</a:t>
            </a:r>
          </a:p>
        </p:txBody>
      </p:sp>
      <p:sp>
        <p:nvSpPr>
          <p:cNvPr id="230" name="Gods Gift"/>
          <p:cNvSpPr txBox="1"/>
          <p:nvPr>
            <p:ph type="title"/>
          </p:nvPr>
        </p:nvSpPr>
        <p:spPr>
          <a:xfrm>
            <a:off x="685168" y="-1151593"/>
            <a:ext cx="21971008" cy="4648206"/>
          </a:xfrm>
          <a:prstGeom prst="rect">
            <a:avLst/>
          </a:prstGeom>
        </p:spPr>
        <p:txBody>
          <a:bodyPr/>
          <a:lstStyle>
            <a:lvl1pPr>
              <a:defRPr spc="-200"/>
            </a:lvl1pPr>
          </a:lstStyle>
          <a:p>
            <a:pPr/>
            <a:r>
              <a:t>Gods Gift  </a:t>
            </a:r>
          </a:p>
        </p:txBody>
      </p:sp>
      <p:sp>
        <p:nvSpPr>
          <p:cNvPr id="231" name="Besides being a school for the children, the school can also be used to teach…"/>
          <p:cNvSpPr txBox="1"/>
          <p:nvPr/>
        </p:nvSpPr>
        <p:spPr>
          <a:xfrm>
            <a:off x="4226442" y="4290470"/>
            <a:ext cx="18609869" cy="925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3600">
                <a:solidFill>
                  <a:srgbClr val="535860"/>
                </a:solidFill>
                <a:latin typeface="Avenir Next Regular"/>
                <a:ea typeface="Avenir Next Regular"/>
                <a:cs typeface="Avenir Next Regular"/>
                <a:sym typeface="Avenir Next Regular"/>
              </a:defRPr>
            </a:pPr>
            <a:r>
              <a:t>Besides being a school for the children, the school can also be used to teach</a:t>
            </a:r>
          </a:p>
          <a:p>
            <a:pPr>
              <a:defRPr sz="3600">
                <a:solidFill>
                  <a:srgbClr val="535860"/>
                </a:solidFill>
                <a:latin typeface="Avenir Next Regular"/>
                <a:ea typeface="Avenir Next Regular"/>
                <a:cs typeface="Avenir Next Regular"/>
                <a:sym typeface="Avenir Next Regular"/>
              </a:defRPr>
            </a:pPr>
            <a:r>
              <a:t>Farmers and community leaders from where ever they want to come from.</a:t>
            </a:r>
          </a:p>
          <a:p>
            <a:pPr>
              <a:defRPr sz="3600">
                <a:solidFill>
                  <a:srgbClr val="535860"/>
                </a:solidFill>
                <a:latin typeface="Avenir Next Regular"/>
                <a:ea typeface="Avenir Next Regular"/>
                <a:cs typeface="Avenir Next Regular"/>
                <a:sym typeface="Avenir Next Regular"/>
              </a:defRPr>
            </a:pPr>
            <a:r>
              <a:t>Once the Community is running successfully, it can be used as a Blueprint anywhere </a:t>
            </a:r>
          </a:p>
          <a:p>
            <a:pPr>
              <a:defRPr sz="3600">
                <a:solidFill>
                  <a:srgbClr val="535860"/>
                </a:solidFill>
                <a:latin typeface="Avenir Next Regular"/>
                <a:ea typeface="Avenir Next Regular"/>
                <a:cs typeface="Avenir Next Regular"/>
                <a:sym typeface="Avenir Next Regular"/>
              </a:defRPr>
            </a:pPr>
            <a:r>
              <a:t>in the world. And who travels to Bidi Bidi to learn will need accommodation and feeding, </a:t>
            </a:r>
          </a:p>
          <a:p>
            <a:pPr>
              <a:defRPr sz="3600">
                <a:solidFill>
                  <a:srgbClr val="535860"/>
                </a:solidFill>
                <a:latin typeface="Avenir Next Regular"/>
                <a:ea typeface="Avenir Next Regular"/>
                <a:cs typeface="Avenir Next Regular"/>
                <a:sym typeface="Avenir Next Regular"/>
              </a:defRPr>
            </a:pPr>
            <a:r>
              <a:t>the same infrastructure can also be used for people who just want to come and look</a:t>
            </a:r>
          </a:p>
          <a:p>
            <a:pPr>
              <a:defRPr sz="3600">
                <a:solidFill>
                  <a:srgbClr val="535860"/>
                </a:solidFill>
                <a:latin typeface="Avenir Next Regular"/>
                <a:ea typeface="Avenir Next Regular"/>
                <a:cs typeface="Avenir Next Regular"/>
                <a:sym typeface="Avenir Next Regular"/>
              </a:defRPr>
            </a:pPr>
            <a:r>
              <a:t>and enjoy Gods Kingdom. Both the school and accommodations, restaurants </a:t>
            </a:r>
          </a:p>
          <a:p>
            <a:pPr>
              <a:defRPr sz="3600">
                <a:solidFill>
                  <a:srgbClr val="535860"/>
                </a:solidFill>
                <a:latin typeface="Avenir Next Regular"/>
                <a:ea typeface="Avenir Next Regular"/>
                <a:cs typeface="Avenir Next Regular"/>
                <a:sym typeface="Avenir Next Regular"/>
              </a:defRPr>
            </a:pPr>
            <a:r>
              <a:t>and shops then become additional work space &amp; income for the community.</a:t>
            </a:r>
          </a:p>
        </p:txBody>
      </p:sp>
      <p:sp>
        <p:nvSpPr>
          <p:cNvPr id="232" name="Colin - Mo.26.Jan.2026"/>
          <p:cNvSpPr txBox="1"/>
          <p:nvPr>
            <p:ph type="body" sz="quarter" idx="1"/>
          </p:nvPr>
        </p:nvSpPr>
        <p:spPr>
          <a:prstGeom prst="rect">
            <a:avLst/>
          </a:prstGeom>
        </p:spPr>
        <p:txBody>
          <a:bodyPr/>
          <a:lstStyle/>
          <a:p>
            <a:pPr defTabSz="429259">
              <a:defRPr sz="1700"/>
            </a:pPr>
            <a:r>
              <a:t>Colin - Wed</a:t>
            </a:r>
          </a:p>
          <a:p>
            <a:pPr defTabSz="429259">
              <a:defRPr sz="1700"/>
            </a:pPr>
            <a:r>
              <a:t>.11.Feb.2026</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34" name="Colin &amp; Bonny"/>
          <p:cNvSpPr txBox="1"/>
          <p:nvPr/>
        </p:nvSpPr>
        <p:spPr>
          <a:xfrm>
            <a:off x="685172" y="3301148"/>
            <a:ext cx="21971002" cy="200660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defTabSz="825500">
              <a:spcBef>
                <a:spcPts val="0"/>
              </a:spcBef>
              <a:defRPr sz="7300">
                <a:solidFill>
                  <a:srgbClr val="535860"/>
                </a:solidFill>
                <a:latin typeface="Produkt Extralight"/>
                <a:ea typeface="Produkt Extralight"/>
                <a:cs typeface="Produkt Extralight"/>
                <a:sym typeface="Produkt Extralight"/>
              </a:defRPr>
            </a:lvl1pPr>
          </a:lstStyle>
          <a:p>
            <a:pPr/>
            <a:r>
              <a:t>  Colin &amp; Bonny</a:t>
            </a:r>
          </a:p>
        </p:txBody>
      </p:sp>
      <p:sp>
        <p:nvSpPr>
          <p:cNvPr id="235" name="Gods Gift"/>
          <p:cNvSpPr txBox="1"/>
          <p:nvPr>
            <p:ph type="title"/>
          </p:nvPr>
        </p:nvSpPr>
        <p:spPr>
          <a:xfrm>
            <a:off x="685168" y="-1270078"/>
            <a:ext cx="21971008" cy="4648207"/>
          </a:xfrm>
          <a:prstGeom prst="rect">
            <a:avLst/>
          </a:prstGeom>
        </p:spPr>
        <p:txBody>
          <a:bodyPr/>
          <a:lstStyle>
            <a:lvl1pPr>
              <a:defRPr spc="-200"/>
            </a:lvl1pPr>
          </a:lstStyle>
          <a:p>
            <a:pPr/>
            <a:r>
              <a:t>Gods Gift  </a:t>
            </a:r>
          </a:p>
        </p:txBody>
      </p:sp>
      <p:sp>
        <p:nvSpPr>
          <p:cNvPr id="236" name="Works for God and only answers to him. He speaks Gods word and truth.…"/>
          <p:cNvSpPr txBox="1"/>
          <p:nvPr/>
        </p:nvSpPr>
        <p:spPr>
          <a:xfrm>
            <a:off x="32775" y="4415491"/>
            <a:ext cx="24319003" cy="7874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2200">
                <a:solidFill>
                  <a:srgbClr val="535860"/>
                </a:solidFill>
                <a:latin typeface="Avenir Next Regular"/>
                <a:ea typeface="Avenir Next Regular"/>
                <a:cs typeface="Avenir Next Regular"/>
                <a:sym typeface="Avenir Next Regular"/>
              </a:defRPr>
            </a:pPr>
            <a:r>
              <a:t>Works for God and only answers to him. He speaks Gods word and truth. </a:t>
            </a:r>
          </a:p>
          <a:p>
            <a:pPr>
              <a:defRPr sz="2200">
                <a:solidFill>
                  <a:srgbClr val="535860"/>
                </a:solidFill>
                <a:latin typeface="Avenir Next Regular"/>
                <a:ea typeface="Avenir Next Regular"/>
                <a:cs typeface="Avenir Next Regular"/>
                <a:sym typeface="Avenir Next Regular"/>
              </a:defRPr>
            </a:pPr>
            <a:r>
              <a:t>His main priority is the children and animals.  </a:t>
            </a:r>
          </a:p>
          <a:p>
            <a:pPr>
              <a:defRPr sz="2200">
                <a:solidFill>
                  <a:srgbClr val="535860"/>
                </a:solidFill>
                <a:latin typeface="Avenir Next Regular"/>
                <a:ea typeface="Avenir Next Regular"/>
                <a:cs typeface="Avenir Next Regular"/>
                <a:sym typeface="Avenir Next Regular"/>
              </a:defRPr>
            </a:pPr>
            <a:r>
              <a:t>His mission is to establish and teach, Gods plan / Gods Gift in the community. For a year.  </a:t>
            </a:r>
          </a:p>
          <a:p>
            <a:pPr>
              <a:defRPr sz="2200">
                <a:solidFill>
                  <a:srgbClr val="535860"/>
                </a:solidFill>
                <a:latin typeface="Avenir Next Regular"/>
                <a:ea typeface="Avenir Next Regular"/>
                <a:cs typeface="Avenir Next Regular"/>
                <a:sym typeface="Avenir Next Regular"/>
              </a:defRPr>
            </a:pPr>
            <a:r>
              <a:t>After that the community will be able to carry on by its self - efficiently if they abide by Gods plan. If they so choose.</a:t>
            </a:r>
          </a:p>
          <a:p>
            <a:pPr>
              <a:defRPr sz="2200">
                <a:solidFill>
                  <a:srgbClr val="535860"/>
                </a:solidFill>
                <a:latin typeface="Avenir Next Regular"/>
                <a:ea typeface="Avenir Next Regular"/>
                <a:cs typeface="Avenir Next Regular"/>
                <a:sym typeface="Avenir Next Regular"/>
              </a:defRPr>
            </a:pPr>
            <a:r>
              <a:t>In this year he is to be provided with food, health and accommodation (legal). And anything he needs to get the Job done. He has no right to Luxuries from the community, yet what he says is needed come with ahtourity from God, as he has to always ask God first for permission to ask the community for it,</a:t>
            </a:r>
          </a:p>
          <a:p>
            <a:pPr>
              <a:defRPr sz="2200">
                <a:solidFill>
                  <a:srgbClr val="535860"/>
                </a:solidFill>
                <a:latin typeface="Avenir Next Regular"/>
                <a:ea typeface="Avenir Next Regular"/>
                <a:cs typeface="Avenir Next Regular"/>
                <a:sym typeface="Avenir Next Regular"/>
              </a:defRPr>
            </a:pPr>
            <a:r>
              <a:t>He has the objective to spend as little as possible, and make every penny count for at least 3 pennies.  Any financial profit that is made by the community, as a result, they must pay 3% to Colin as long as he is on earth. This counts as his money and is for him to decide what and how he invests it in. He is only asked to invest his time, knowledge &amp; Energy in the community to his best intentions and for his king the Lord. </a:t>
            </a:r>
          </a:p>
          <a:p>
            <a:pPr>
              <a:defRPr sz="2200">
                <a:solidFill>
                  <a:srgbClr val="535860"/>
                </a:solidFill>
                <a:latin typeface="Avenir Next Regular"/>
                <a:ea typeface="Avenir Next Regular"/>
                <a:cs typeface="Avenir Next Regular"/>
                <a:sym typeface="Avenir Next Regular"/>
              </a:defRPr>
            </a:pPr>
            <a:r>
              <a:t>Every thing he does he is doing for God and so God is his only Judge and will Judge him and the Community fairly. And if they all abide by his plan the will prosper and be a blueprint for his Kingdom.</a:t>
            </a:r>
          </a:p>
        </p:txBody>
      </p:sp>
      <p:sp>
        <p:nvSpPr>
          <p:cNvPr id="237" name="Colin - Mo.26.Jan.2026"/>
          <p:cNvSpPr txBox="1"/>
          <p:nvPr>
            <p:ph type="body" sz="quarter" idx="1"/>
          </p:nvPr>
        </p:nvSpPr>
        <p:spPr>
          <a:xfrm>
            <a:off x="685172" y="12577008"/>
            <a:ext cx="21971002" cy="660404"/>
          </a:xfrm>
          <a:prstGeom prst="rect">
            <a:avLst/>
          </a:prstGeom>
        </p:spPr>
        <p:txBody>
          <a:bodyPr/>
          <a:lstStyle/>
          <a:p>
            <a:pPr defTabSz="429259">
              <a:defRPr sz="1700"/>
            </a:pPr>
            <a:r>
              <a:t>Colin - Wed</a:t>
            </a:r>
          </a:p>
          <a:p>
            <a:pPr defTabSz="429259">
              <a:defRPr sz="1700"/>
            </a:pPr>
            <a:r>
              <a:t>.11.Feb.2026</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38_MinimalistLight">
  <a:themeElements>
    <a:clrScheme name="38_MinimalistLight">
      <a:dk1>
        <a:srgbClr val="53585F"/>
      </a:dk1>
      <a:lt1>
        <a:srgbClr val="FFFFFF"/>
      </a:lt1>
      <a:dk2>
        <a:srgbClr val="A7A7A7"/>
      </a:dk2>
      <a:lt2>
        <a:srgbClr val="535353"/>
      </a:lt2>
      <a:accent1>
        <a:srgbClr val="9FAABA"/>
      </a:accent1>
      <a:accent2>
        <a:srgbClr val="88A7B2"/>
      </a:accent2>
      <a:accent3>
        <a:srgbClr val="94B9A3"/>
      </a:accent3>
      <a:accent4>
        <a:srgbClr val="F0BE5E"/>
      </a:accent4>
      <a:accent5>
        <a:srgbClr val="D5B7B7"/>
      </a:accent5>
      <a:accent6>
        <a:srgbClr val="B894B1"/>
      </a:accent6>
      <a:hlink>
        <a:srgbClr val="0000FF"/>
      </a:hlink>
      <a:folHlink>
        <a:srgbClr val="FF00FF"/>
      </a:folHlink>
    </a:clrScheme>
    <a:fontScheme name="38_MinimalistLight">
      <a:majorFont>
        <a:latin typeface="Helvetica"/>
        <a:ea typeface="Helvetica"/>
        <a:cs typeface="Helvetica"/>
      </a:majorFont>
      <a:minorFont>
        <a:latin typeface="Helvetica Neue"/>
        <a:ea typeface="Helvetica Neue"/>
        <a:cs typeface="Helvetica Neue"/>
      </a:minorFont>
    </a:fontScheme>
    <a:fmtScheme name="38_Minimalist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upright="0">
        <a:spAutoFit/>
      </a:bodyPr>
      <a:lstStyle>
        <a:defPPr marL="0" marR="0" indent="0" algn="l" defTabSz="355600" rtl="0" fontAlgn="auto" latinLnBrk="0" hangingPunct="0">
          <a:lnSpc>
            <a:spcPct val="100000"/>
          </a:lnSpc>
          <a:spcBef>
            <a:spcPts val="4700"/>
          </a:spcBef>
          <a:spcAft>
            <a:spcPts val="0"/>
          </a:spcAft>
          <a:buClrTx/>
          <a:buSzTx/>
          <a:buFontTx/>
          <a:buNone/>
          <a:tabLst/>
          <a:defRPr b="0" baseline="0" cap="none" i="0" spc="0" strike="noStrike" sz="4000" u="none" kumimoji="0" normalizeH="0">
            <a:ln>
              <a:noFill/>
            </a:ln>
            <a:solidFill>
              <a:srgbClr val="53585F"/>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355600" rtl="0" fontAlgn="auto" latinLnBrk="0" hangingPunct="0">
          <a:lnSpc>
            <a:spcPct val="100000"/>
          </a:lnSpc>
          <a:spcBef>
            <a:spcPts val="4700"/>
          </a:spcBef>
          <a:spcAft>
            <a:spcPts val="0"/>
          </a:spcAft>
          <a:buClrTx/>
          <a:buSzTx/>
          <a:buFontTx/>
          <a:buNone/>
          <a:tabLst/>
          <a:defRPr b="0" baseline="0" cap="none" i="0" spc="0" strike="noStrike" sz="4000" u="none" kumimoji="0" normalizeH="0">
            <a:ln>
              <a:noFill/>
            </a:ln>
            <a:solidFill>
              <a:srgbClr val="53585F"/>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38_MinimalistLight">
  <a:themeElements>
    <a:clrScheme name="38_MinimalistLight">
      <a:dk1>
        <a:srgbClr val="000000"/>
      </a:dk1>
      <a:lt1>
        <a:srgbClr val="FFFFFF"/>
      </a:lt1>
      <a:dk2>
        <a:srgbClr val="A7A7A7"/>
      </a:dk2>
      <a:lt2>
        <a:srgbClr val="535353"/>
      </a:lt2>
      <a:accent1>
        <a:srgbClr val="9FAABA"/>
      </a:accent1>
      <a:accent2>
        <a:srgbClr val="88A7B2"/>
      </a:accent2>
      <a:accent3>
        <a:srgbClr val="94B9A3"/>
      </a:accent3>
      <a:accent4>
        <a:srgbClr val="F0BE5E"/>
      </a:accent4>
      <a:accent5>
        <a:srgbClr val="D5B7B7"/>
      </a:accent5>
      <a:accent6>
        <a:srgbClr val="B894B1"/>
      </a:accent6>
      <a:hlink>
        <a:srgbClr val="0000FF"/>
      </a:hlink>
      <a:folHlink>
        <a:srgbClr val="FF00FF"/>
      </a:folHlink>
    </a:clrScheme>
    <a:fontScheme name="38_MinimalistLight">
      <a:majorFont>
        <a:latin typeface="Helvetica"/>
        <a:ea typeface="Helvetica"/>
        <a:cs typeface="Helvetica"/>
      </a:majorFont>
      <a:minorFont>
        <a:latin typeface="Helvetica Neue"/>
        <a:ea typeface="Helvetica Neue"/>
        <a:cs typeface="Helvetica Neue"/>
      </a:minorFont>
    </a:fontScheme>
    <a:fmtScheme name="38_Minimalist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upright="0">
        <a:spAutoFit/>
      </a:bodyPr>
      <a:lstStyle>
        <a:defPPr marL="0" marR="0" indent="0" algn="l" defTabSz="355600" rtl="0" fontAlgn="auto" latinLnBrk="0" hangingPunct="0">
          <a:lnSpc>
            <a:spcPct val="100000"/>
          </a:lnSpc>
          <a:spcBef>
            <a:spcPts val="4700"/>
          </a:spcBef>
          <a:spcAft>
            <a:spcPts val="0"/>
          </a:spcAft>
          <a:buClrTx/>
          <a:buSzTx/>
          <a:buFontTx/>
          <a:buNone/>
          <a:tabLst/>
          <a:defRPr b="0" baseline="0" cap="none" i="0" spc="0" strike="noStrike" sz="4000" u="none" kumimoji="0" normalizeH="0">
            <a:ln>
              <a:noFill/>
            </a:ln>
            <a:solidFill>
              <a:srgbClr val="53585F"/>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355600" rtl="0" fontAlgn="auto" latinLnBrk="0" hangingPunct="0">
          <a:lnSpc>
            <a:spcPct val="100000"/>
          </a:lnSpc>
          <a:spcBef>
            <a:spcPts val="4700"/>
          </a:spcBef>
          <a:spcAft>
            <a:spcPts val="0"/>
          </a:spcAft>
          <a:buClrTx/>
          <a:buSzTx/>
          <a:buFontTx/>
          <a:buNone/>
          <a:tabLst/>
          <a:defRPr b="0" baseline="0" cap="none" i="0" spc="0" strike="noStrike" sz="4000" u="none" kumimoji="0" normalizeH="0">
            <a:ln>
              <a:noFill/>
            </a:ln>
            <a:solidFill>
              <a:srgbClr val="53585F"/>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